
<file path=[Content_Types].xml><?xml version="1.0" encoding="utf-8"?>
<Types xmlns="http://schemas.openxmlformats.org/package/2006/content-types">
  <Default Extension="vml" ContentType="application/vnd.openxmlformats-officedocument.vmlDrawing"/>
  <Default Extension="xls" ContentType="application/vnd.ms-excel"/>
  <Default Extension="bin" ContentType="application/vnd.openxmlformats-officedocument.oleObject"/>
  <Default Extension="png" ContentType="image/png"/>
  <Default Extension="gif" ContentType="image/gif"/>
  <Default Extension="jpeg" ContentType="image/jpeg"/>
  <Default Extension="JPG" ContentType="image/.jp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5"/>
  </p:notesMasterIdLst>
  <p:sldIdLst>
    <p:sldId id="327" r:id="rId4"/>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8" r:id="rId77"/>
  </p:sldIdLst>
  <p:sldSz cx="12192000" cy="6858000"/>
  <p:notesSz cx="6858000" cy="9144000"/>
  <p:custShowLst>
    <p:custShow name="Narrow Border" id="0">
      <p:sldLst/>
    </p:custShow>
    <p:custShow name="Grip" id="1">
      <p:sldLst/>
    </p:custShow>
    <p:custShow name="Tilt" id="2">
      <p:sldLst/>
    </p:custShow>
    <p:custShow name="Zero Activation" id="3">
      <p:sldLst/>
    </p:custShow>
    <p:custShow name="Color Picker" id="4">
      <p:sldLst/>
    </p:custShow>
    <p:custShow name="Copy-Paste" id="5">
      <p:sldLst/>
    </p:custShow>
    <p:custShow name="Zero Latency" id="6">
      <p:sldLst/>
    </p:custShow>
    <p:custShow name="Touch Applications" id="7">
      <p:sldLst/>
    </p:custShow>
    <p:custShow name="Hand Paint" id="8">
      <p:sldLst/>
    </p:custShow>
  </p:custShow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n Y Pak" initials="JYP" lastIdx="8" clrIdx="0"/>
  <p:cmAuthor id="2" name="Jun Pak (Price Waterhouse Coopers)" initials="JP(WC"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1" Type="http://schemas.openxmlformats.org/officeDocument/2006/relationships/commentAuthors" Target="commentAuthors.xml"/><Relationship Id="rId80" Type="http://schemas.openxmlformats.org/officeDocument/2006/relationships/tableStyles" Target="tableStyles.xml"/><Relationship Id="rId8" Type="http://schemas.openxmlformats.org/officeDocument/2006/relationships/slide" Target="slides/slide4.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 name="PlaceHolder 1"/>
          <p:cNvSpPr>
            <a:spLocks noGrp="1"/>
          </p:cNvSpPr>
          <p:nvPr>
            <p:ph type="sldImg"/>
          </p:nvPr>
        </p:nvSpPr>
        <p:spPr>
          <a:xfrm>
            <a:off x="533520" y="764280"/>
            <a:ext cx="6704640" cy="3771360"/>
          </a:xfrm>
          <a:prstGeom prst="rect">
            <a:avLst/>
          </a:prstGeom>
          <a:noFill/>
          <a:ln w="0">
            <a:noFill/>
          </a:ln>
        </p:spPr>
        <p:txBody>
          <a:bodyPr lIns="0" tIns="0" rIns="0" bIns="0" anchor="ctr">
            <a:noAutofit/>
          </a:bodyPr>
          <a:p>
            <a:r>
              <a:rPr lang="en-US" sz="1800" b="0" strike="noStrike" spc="-1">
                <a:solidFill>
                  <a:srgbClr val="000000"/>
                </a:solidFill>
                <a:latin typeface="Calibri"/>
              </a:rPr>
              <a:t>Click to move the slide</a:t>
            </a:r>
            <a:endParaRPr lang="en-US" sz="1800" b="0" strike="noStrike" spc="-1">
              <a:solidFill>
                <a:srgbClr val="000000"/>
              </a:solidFill>
              <a:latin typeface="Calibri"/>
            </a:endParaRPr>
          </a:p>
        </p:txBody>
      </p:sp>
      <p:sp>
        <p:nvSpPr>
          <p:cNvPr id="82"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p>
            <a:pPr marL="215900" indent="0">
              <a:buNone/>
            </a:pPr>
            <a:r>
              <a:rPr lang="en-US" sz="2000" b="0" strike="noStrike" spc="-1">
                <a:solidFill>
                  <a:srgbClr val="000000"/>
                </a:solidFill>
                <a:latin typeface="Arial"/>
              </a:rPr>
              <a:t>Click to edit the notes format</a:t>
            </a:r>
            <a:endParaRPr lang="en-US" sz="2000" b="0" strike="noStrike" spc="-1">
              <a:solidFill>
                <a:srgbClr val="000000"/>
              </a:solidFill>
              <a:latin typeface="Arial"/>
            </a:endParaRPr>
          </a:p>
        </p:txBody>
      </p:sp>
      <p:sp>
        <p:nvSpPr>
          <p:cNvPr id="83" name="PlaceHolder 3"/>
          <p:cNvSpPr>
            <a:spLocks noGrp="1"/>
          </p:cNvSpPr>
          <p:nvPr>
            <p:ph type="hdr"/>
          </p:nvPr>
        </p:nvSpPr>
        <p:spPr>
          <a:xfrm>
            <a:off x="0" y="0"/>
            <a:ext cx="3372840" cy="502560"/>
          </a:xfrm>
          <a:prstGeom prst="rect">
            <a:avLst/>
          </a:prstGeom>
          <a:noFill/>
          <a:ln w="0">
            <a:noFill/>
          </a:ln>
        </p:spPr>
        <p:txBody>
          <a:bodyPr lIns="0" tIns="0" rIns="0" bIns="0" anchor="t">
            <a:noAutofit/>
          </a:bodyPr>
          <a:p>
            <a:pPr indent="0">
              <a:buNone/>
            </a:pPr>
            <a:r>
              <a:rPr lang="en-US" sz="1400" b="0" strike="noStrike" spc="-1">
                <a:solidFill>
                  <a:srgbClr val="000000"/>
                </a:solidFill>
                <a:latin typeface="Times New Roman"/>
              </a:rPr>
              <a:t>&lt;header&gt;</a:t>
            </a:r>
            <a:endParaRPr lang="en-US" sz="1400" b="0" strike="noStrike" spc="-1">
              <a:solidFill>
                <a:srgbClr val="000000"/>
              </a:solidFill>
              <a:latin typeface="Times New Roman"/>
            </a:endParaRPr>
          </a:p>
        </p:txBody>
      </p:sp>
      <p:sp>
        <p:nvSpPr>
          <p:cNvPr id="84" name="PlaceHolder 4"/>
          <p:cNvSpPr>
            <a:spLocks noGrp="1"/>
          </p:cNvSpPr>
          <p:nvPr>
            <p:ph type="dt" idx="6"/>
          </p:nvPr>
        </p:nvSpPr>
        <p:spPr>
          <a:xfrm>
            <a:off x="4399200" y="0"/>
            <a:ext cx="3372840" cy="50256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endParaRPr lang="en-US" sz="1400" b="0" strike="noStrike" spc="-1">
              <a:solidFill>
                <a:srgbClr val="000000"/>
              </a:solidFill>
              <a:latin typeface="Times New Roman"/>
            </a:endParaRPr>
          </a:p>
        </p:txBody>
      </p:sp>
      <p:sp>
        <p:nvSpPr>
          <p:cNvPr id="85" name="PlaceHolder 5"/>
          <p:cNvSpPr>
            <a:spLocks noGrp="1"/>
          </p:cNvSpPr>
          <p:nvPr>
            <p:ph type="ftr" idx="7"/>
          </p:nvPr>
        </p:nvSpPr>
        <p:spPr>
          <a:xfrm>
            <a:off x="0" y="9555480"/>
            <a:ext cx="3372840" cy="50256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endParaRPr lang="en-US" sz="1400" b="0" strike="noStrike" spc="-1">
              <a:solidFill>
                <a:srgbClr val="000000"/>
              </a:solidFill>
              <a:latin typeface="Times New Roman"/>
            </a:endParaRPr>
          </a:p>
        </p:txBody>
      </p:sp>
      <p:sp>
        <p:nvSpPr>
          <p:cNvPr id="86" name="PlaceHolder 6"/>
          <p:cNvSpPr>
            <a:spLocks noGrp="1"/>
          </p:cNvSpPr>
          <p:nvPr>
            <p:ph type="sldNum" idx="8"/>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4D0A572A-BE73-4840-80F6-84C4FFB70573}" type="slidenum">
              <a:rPr lang="en-US" sz="1400" b="0" strike="noStrike" spc="-1">
                <a:solidFill>
                  <a:srgbClr val="000000"/>
                </a:solidFill>
                <a:latin typeface="Times New Roman"/>
              </a:rPr>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4" name="Slide Number Placeholder 3"/>
          <p:cNvSpPr>
            <a:spLocks noGrp="1"/>
          </p:cNvSpPr>
          <p:nvPr>
            <p:ph type="sldNum" sz="quarter" idx="10"/>
          </p:nvPr>
        </p:nvSpPr>
        <p:spPr/>
        <p:txBody>
          <a:bodyPr/>
          <a:lstStyle/>
          <a:p>
            <a:fld id="{05EBF63E-1A96-4850-940A-25F5CBCFC1B6}" type="slidenum">
              <a:rPr lang="en-US" smtClean="0"/>
            </a:fld>
            <a:endParaRPr lang="en-US" dirty="0"/>
          </a:p>
        </p:txBody>
      </p:sp>
      <p:sp>
        <p:nvSpPr>
          <p:cNvPr id="5" name="Notes Placeholder 4"/>
          <p:cNvSpPr>
            <a:spLocks noGrp="1"/>
          </p:cNvSpPr>
          <p:nvPr>
            <p:ph type="body" sz="quarter" idx="1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 name="PlaceHolder 1"/>
          <p:cNvSpPr>
            <a:spLocks noGrp="1"/>
          </p:cNvSpPr>
          <p:nvPr>
            <p:ph type="sldImg"/>
          </p:nvPr>
        </p:nvSpPr>
        <p:spPr>
          <a:xfrm>
            <a:off x="685800" y="1143000"/>
            <a:ext cx="5486040" cy="3085920"/>
          </a:xfrm>
          <a:prstGeom prst="rect">
            <a:avLst/>
          </a:prstGeom>
          <a:ln w="0">
            <a:noFill/>
          </a:ln>
        </p:spPr>
      </p:sp>
      <p:sp>
        <p:nvSpPr>
          <p:cNvPr id="1024" name="PlaceHolder 2"/>
          <p:cNvSpPr>
            <a:spLocks noGrp="1"/>
          </p:cNvSpPr>
          <p:nvPr>
            <p:ph type="body"/>
          </p:nvPr>
        </p:nvSpPr>
        <p:spPr>
          <a:xfrm>
            <a:off x="685800" y="4400640"/>
            <a:ext cx="5486040" cy="3600000"/>
          </a:xfrm>
          <a:prstGeom prst="rect">
            <a:avLst/>
          </a:prstGeom>
          <a:noFill/>
          <a:ln w="0">
            <a:noFill/>
          </a:ln>
        </p:spPr>
        <p:txBody>
          <a:bodyPr anchor="t">
            <a:noAutofit/>
          </a:bodyPr>
          <a:p>
            <a:pPr marL="215900" indent="0">
              <a:lnSpc>
                <a:spcPct val="100000"/>
              </a:lnSpc>
              <a:buNone/>
            </a:pPr>
            <a:r>
              <a:rPr lang="en-US" sz="2000" b="0" strike="noStrike" spc="-1">
                <a:solidFill>
                  <a:srgbClr val="000000"/>
                </a:solidFill>
                <a:latin typeface="Arial"/>
              </a:rPr>
              <a:t>Show gender classification example</a:t>
            </a:r>
            <a:endParaRPr lang="en-US" sz="2000" b="0" strike="noStrike" spc="-1">
              <a:solidFill>
                <a:srgbClr val="000000"/>
              </a:solidFill>
              <a:latin typeface="Arial"/>
            </a:endParaRPr>
          </a:p>
          <a:p>
            <a:pPr marL="215900" indent="0">
              <a:lnSpc>
                <a:spcPct val="100000"/>
              </a:lnSpc>
              <a:buNone/>
            </a:pPr>
            <a:r>
              <a:rPr lang="en-US" sz="2000" b="0" strike="noStrike" spc="-1">
                <a:solidFill>
                  <a:srgbClr val="000000"/>
                </a:solidFill>
                <a:latin typeface="Arial"/>
              </a:rPr>
              <a:t>What about images?!</a:t>
            </a:r>
            <a:endParaRPr lang="en-US" sz="2000" b="0" strike="noStrike" spc="-1">
              <a:solidFill>
                <a:srgbClr val="000000"/>
              </a:solidFill>
              <a:latin typeface="Arial"/>
            </a:endParaRPr>
          </a:p>
        </p:txBody>
      </p:sp>
      <p:sp>
        <p:nvSpPr>
          <p:cNvPr id="1025" name="PlaceHolder 3"/>
          <p:cNvSpPr>
            <a:spLocks noGrp="1"/>
          </p:cNvSpPr>
          <p:nvPr>
            <p:ph type="sldNum" idx="23"/>
          </p:nvPr>
        </p:nvSpPr>
        <p:spPr>
          <a:xfrm>
            <a:off x="3884760" y="8685360"/>
            <a:ext cx="2971440" cy="458280"/>
          </a:xfrm>
          <a:prstGeom prst="rect">
            <a:avLst/>
          </a:prstGeom>
          <a:noFill/>
          <a:ln w="0">
            <a:noFill/>
          </a:ln>
        </p:spPr>
        <p:txBody>
          <a:bodyPr anchor="b">
            <a:noAutofit/>
          </a:bodyPr>
          <a:p>
            <a:pPr indent="0">
              <a:buNone/>
            </a:pPr>
            <a:endParaRPr lang="en-US" sz="1200" b="0" strike="noStrike" spc="-1">
              <a:solidFill>
                <a:srgbClr val="000000"/>
              </a:solidFill>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PlaceHolder 1"/>
          <p:cNvSpPr>
            <a:spLocks noGrp="1"/>
          </p:cNvSpPr>
          <p:nvPr>
            <p:ph type="sldImg"/>
          </p:nvPr>
        </p:nvSpPr>
        <p:spPr>
          <a:xfrm>
            <a:off x="685800" y="1143000"/>
            <a:ext cx="5486040" cy="3085920"/>
          </a:xfrm>
          <a:prstGeom prst="rect">
            <a:avLst/>
          </a:prstGeom>
          <a:ln w="0">
            <a:noFill/>
          </a:ln>
        </p:spPr>
      </p:sp>
      <p:sp>
        <p:nvSpPr>
          <p:cNvPr id="1027" name="PlaceHolder 2"/>
          <p:cNvSpPr>
            <a:spLocks noGrp="1"/>
          </p:cNvSpPr>
          <p:nvPr>
            <p:ph type="body"/>
          </p:nvPr>
        </p:nvSpPr>
        <p:spPr>
          <a:xfrm>
            <a:off x="685800" y="4400640"/>
            <a:ext cx="5486040" cy="3600000"/>
          </a:xfrm>
          <a:prstGeom prst="rect">
            <a:avLst/>
          </a:prstGeom>
          <a:noFill/>
          <a:ln w="0">
            <a:noFill/>
          </a:ln>
        </p:spPr>
        <p:txBody>
          <a:bodyPr anchor="t">
            <a:noAutofit/>
          </a:bodyPr>
          <a:p>
            <a:pPr marL="215900" indent="0">
              <a:buNone/>
            </a:pPr>
            <a:endParaRPr lang="en-US" sz="1800" b="0" strike="noStrike" spc="-1">
              <a:solidFill>
                <a:srgbClr val="000000"/>
              </a:solidFill>
              <a:latin typeface="Arial"/>
            </a:endParaRPr>
          </a:p>
        </p:txBody>
      </p:sp>
      <p:sp>
        <p:nvSpPr>
          <p:cNvPr id="1028" name="PlaceHolder 3"/>
          <p:cNvSpPr>
            <a:spLocks noGrp="1"/>
          </p:cNvSpPr>
          <p:nvPr>
            <p:ph type="sldNum" idx="24"/>
          </p:nvPr>
        </p:nvSpPr>
        <p:spPr>
          <a:xfrm>
            <a:off x="3884760" y="8685360"/>
            <a:ext cx="2971440" cy="458280"/>
          </a:xfrm>
          <a:prstGeom prst="rect">
            <a:avLst/>
          </a:prstGeom>
          <a:noFill/>
          <a:ln w="0">
            <a:noFill/>
          </a:ln>
        </p:spPr>
        <p:txBody>
          <a:bodyPr anchor="b">
            <a:noAutofit/>
          </a:bodyPr>
          <a:p>
            <a:pPr indent="0">
              <a:buNone/>
            </a:pPr>
            <a:endParaRPr lang="en-US" sz="1200" b="0" strike="noStrike" spc="-1">
              <a:solidFill>
                <a:srgbClr val="000000"/>
              </a:solidFill>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37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endPar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defTabSz="9137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B6559B-C68D-49B4-97AE-9BB74C417927}" type="datetime1">
              <a:rPr lang="en-US" smtClean="0"/>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PlaceHolder 1"/>
          <p:cNvSpPr>
            <a:spLocks noGrp="1"/>
          </p:cNvSpPr>
          <p:nvPr>
            <p:ph type="sldImg"/>
          </p:nvPr>
        </p:nvSpPr>
        <p:spPr>
          <a:xfrm>
            <a:off x="685800" y="1143000"/>
            <a:ext cx="5486040" cy="3085920"/>
          </a:xfrm>
          <a:prstGeom prst="rect">
            <a:avLst/>
          </a:prstGeom>
          <a:ln w="0">
            <a:noFill/>
          </a:ln>
        </p:spPr>
      </p:sp>
      <p:sp>
        <p:nvSpPr>
          <p:cNvPr id="1000" name="PlaceHolder 2"/>
          <p:cNvSpPr>
            <a:spLocks noGrp="1"/>
          </p:cNvSpPr>
          <p:nvPr>
            <p:ph type="body"/>
          </p:nvPr>
        </p:nvSpPr>
        <p:spPr>
          <a:xfrm>
            <a:off x="685800" y="4400640"/>
            <a:ext cx="5486040" cy="3600000"/>
          </a:xfrm>
          <a:prstGeom prst="rect">
            <a:avLst/>
          </a:prstGeom>
          <a:noFill/>
          <a:ln w="0">
            <a:noFill/>
          </a:ln>
        </p:spPr>
        <p:txBody>
          <a:bodyPr anchor="t">
            <a:noAutofit/>
          </a:bodyPr>
          <a:p>
            <a:pPr marL="215900" indent="0">
              <a:buNone/>
            </a:pPr>
            <a:endParaRPr lang="en-US" sz="1800" b="0" strike="noStrike" spc="-1">
              <a:solidFill>
                <a:srgbClr val="000000"/>
              </a:solidFill>
              <a:latin typeface="Arial"/>
            </a:endParaRPr>
          </a:p>
        </p:txBody>
      </p:sp>
      <p:sp>
        <p:nvSpPr>
          <p:cNvPr id="1001" name="PlaceHolder 3"/>
          <p:cNvSpPr>
            <a:spLocks noGrp="1"/>
          </p:cNvSpPr>
          <p:nvPr>
            <p:ph type="sldNum" idx="15"/>
          </p:nvPr>
        </p:nvSpPr>
        <p:spPr>
          <a:xfrm>
            <a:off x="3884760" y="8685360"/>
            <a:ext cx="2971440" cy="458280"/>
          </a:xfrm>
          <a:prstGeom prst="rect">
            <a:avLst/>
          </a:prstGeom>
          <a:noFill/>
          <a:ln w="0">
            <a:noFill/>
          </a:ln>
        </p:spPr>
        <p:txBody>
          <a:bodyPr anchor="b">
            <a:noAutofit/>
          </a:bodyPr>
          <a:p>
            <a:pPr indent="0">
              <a:buNone/>
            </a:pPr>
            <a:endParaRPr lang="en-US"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PlaceHolder 1"/>
          <p:cNvSpPr>
            <a:spLocks noGrp="1"/>
          </p:cNvSpPr>
          <p:nvPr>
            <p:ph type="sldImg"/>
          </p:nvPr>
        </p:nvSpPr>
        <p:spPr>
          <a:xfrm>
            <a:off x="685800" y="1143000"/>
            <a:ext cx="5486040" cy="3085920"/>
          </a:xfrm>
          <a:prstGeom prst="rect">
            <a:avLst/>
          </a:prstGeom>
          <a:ln w="0">
            <a:noFill/>
          </a:ln>
        </p:spPr>
      </p:sp>
      <p:sp>
        <p:nvSpPr>
          <p:cNvPr id="1003" name="PlaceHolder 2"/>
          <p:cNvSpPr>
            <a:spLocks noGrp="1"/>
          </p:cNvSpPr>
          <p:nvPr>
            <p:ph type="body"/>
          </p:nvPr>
        </p:nvSpPr>
        <p:spPr>
          <a:xfrm>
            <a:off x="685800" y="4400640"/>
            <a:ext cx="5486040" cy="3600000"/>
          </a:xfrm>
          <a:prstGeom prst="rect">
            <a:avLst/>
          </a:prstGeom>
          <a:noFill/>
          <a:ln w="0">
            <a:noFill/>
          </a:ln>
        </p:spPr>
        <p:txBody>
          <a:bodyPr anchor="t">
            <a:noAutofit/>
          </a:bodyPr>
          <a:p>
            <a:pPr marL="215900" indent="0">
              <a:lnSpc>
                <a:spcPct val="100000"/>
              </a:lnSpc>
              <a:buNone/>
            </a:pPr>
            <a:r>
              <a:rPr lang="en-US" sz="2000" b="0" strike="noStrike" spc="-1">
                <a:solidFill>
                  <a:srgbClr val="000000"/>
                </a:solidFill>
                <a:latin typeface="Arial"/>
              </a:rPr>
              <a:t>Use Matlab to demonstrate the different ResNet50 Building blocks and layers + Parameters</a:t>
            </a:r>
            <a:endParaRPr lang="en-US" sz="2000" b="0" strike="noStrike" spc="-1">
              <a:solidFill>
                <a:srgbClr val="000000"/>
              </a:solidFill>
              <a:latin typeface="Arial"/>
            </a:endParaRPr>
          </a:p>
        </p:txBody>
      </p:sp>
      <p:sp>
        <p:nvSpPr>
          <p:cNvPr id="1004" name="PlaceHolder 3"/>
          <p:cNvSpPr>
            <a:spLocks noGrp="1"/>
          </p:cNvSpPr>
          <p:nvPr>
            <p:ph type="sldNum" idx="16"/>
          </p:nvPr>
        </p:nvSpPr>
        <p:spPr>
          <a:xfrm>
            <a:off x="3884760" y="8685360"/>
            <a:ext cx="2971440" cy="458280"/>
          </a:xfrm>
          <a:prstGeom prst="rect">
            <a:avLst/>
          </a:prstGeom>
          <a:noFill/>
          <a:ln w="0">
            <a:noFill/>
          </a:ln>
        </p:spPr>
        <p:txBody>
          <a:bodyPr anchor="b">
            <a:noAutofit/>
          </a:bodyPr>
          <a:p>
            <a:pPr indent="0">
              <a:buNone/>
            </a:pPr>
            <a:endParaRPr lang="en-US" sz="1200" b="0" strike="noStrike" spc="-1">
              <a:solidFill>
                <a:srgbClr val="000000"/>
              </a:solid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PlaceHolder 1"/>
          <p:cNvSpPr>
            <a:spLocks noGrp="1"/>
          </p:cNvSpPr>
          <p:nvPr>
            <p:ph type="sldImg"/>
          </p:nvPr>
        </p:nvSpPr>
        <p:spPr>
          <a:xfrm>
            <a:off x="685800" y="1143000"/>
            <a:ext cx="5486040" cy="3085920"/>
          </a:xfrm>
          <a:prstGeom prst="rect">
            <a:avLst/>
          </a:prstGeom>
          <a:ln w="0">
            <a:noFill/>
          </a:ln>
        </p:spPr>
      </p:sp>
      <p:sp>
        <p:nvSpPr>
          <p:cNvPr id="1006" name="PlaceHolder 2"/>
          <p:cNvSpPr>
            <a:spLocks noGrp="1"/>
          </p:cNvSpPr>
          <p:nvPr>
            <p:ph type="body"/>
          </p:nvPr>
        </p:nvSpPr>
        <p:spPr>
          <a:xfrm>
            <a:off x="685800" y="4400640"/>
            <a:ext cx="5486040" cy="3600000"/>
          </a:xfrm>
          <a:prstGeom prst="rect">
            <a:avLst/>
          </a:prstGeom>
          <a:noFill/>
          <a:ln w="0">
            <a:noFill/>
          </a:ln>
        </p:spPr>
        <p:txBody>
          <a:bodyPr anchor="t">
            <a:noAutofit/>
          </a:bodyPr>
          <a:p>
            <a:pPr marL="215900" indent="0">
              <a:lnSpc>
                <a:spcPct val="100000"/>
              </a:lnSpc>
              <a:buNone/>
            </a:pPr>
            <a:r>
              <a:rPr lang="en-US" sz="2000" b="0" strike="noStrike" spc="-1">
                <a:solidFill>
                  <a:srgbClr val="000000"/>
                </a:solidFill>
                <a:latin typeface="Arial"/>
              </a:rPr>
              <a:t>Use Matlab to demonstrate the different ResNet50 Building blocks and layers + Parameters</a:t>
            </a:r>
            <a:endParaRPr lang="en-US" sz="2000" b="0" strike="noStrike" spc="-1">
              <a:solidFill>
                <a:srgbClr val="000000"/>
              </a:solidFill>
              <a:latin typeface="Arial"/>
            </a:endParaRPr>
          </a:p>
        </p:txBody>
      </p:sp>
      <p:sp>
        <p:nvSpPr>
          <p:cNvPr id="1007" name="PlaceHolder 3"/>
          <p:cNvSpPr>
            <a:spLocks noGrp="1"/>
          </p:cNvSpPr>
          <p:nvPr>
            <p:ph type="sldNum" idx="17"/>
          </p:nvPr>
        </p:nvSpPr>
        <p:spPr>
          <a:xfrm>
            <a:off x="3884760" y="8685360"/>
            <a:ext cx="2971440" cy="458280"/>
          </a:xfrm>
          <a:prstGeom prst="rect">
            <a:avLst/>
          </a:prstGeom>
          <a:noFill/>
          <a:ln w="0">
            <a:noFill/>
          </a:ln>
        </p:spPr>
        <p:txBody>
          <a:bodyPr anchor="b">
            <a:noAutofit/>
          </a:bodyPr>
          <a:p>
            <a:pPr indent="0">
              <a:buNone/>
            </a:pPr>
            <a:endParaRPr lang="en-US"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PlaceHolder 1"/>
          <p:cNvSpPr>
            <a:spLocks noGrp="1"/>
          </p:cNvSpPr>
          <p:nvPr>
            <p:ph type="sldImg"/>
          </p:nvPr>
        </p:nvSpPr>
        <p:spPr>
          <a:xfrm>
            <a:off x="685800" y="1143000"/>
            <a:ext cx="5486040" cy="3085920"/>
          </a:xfrm>
          <a:prstGeom prst="rect">
            <a:avLst/>
          </a:prstGeom>
          <a:ln w="0">
            <a:noFill/>
          </a:ln>
        </p:spPr>
      </p:sp>
      <p:sp>
        <p:nvSpPr>
          <p:cNvPr id="1009" name="PlaceHolder 2"/>
          <p:cNvSpPr>
            <a:spLocks noGrp="1"/>
          </p:cNvSpPr>
          <p:nvPr>
            <p:ph type="body"/>
          </p:nvPr>
        </p:nvSpPr>
        <p:spPr>
          <a:xfrm>
            <a:off x="685800" y="4400640"/>
            <a:ext cx="5486040" cy="3600000"/>
          </a:xfrm>
          <a:prstGeom prst="rect">
            <a:avLst/>
          </a:prstGeom>
          <a:noFill/>
          <a:ln w="0">
            <a:noFill/>
          </a:ln>
        </p:spPr>
        <p:txBody>
          <a:bodyPr anchor="t">
            <a:noAutofit/>
          </a:bodyPr>
          <a:p>
            <a:pPr marL="215900" indent="0">
              <a:lnSpc>
                <a:spcPct val="100000"/>
              </a:lnSpc>
              <a:buNone/>
            </a:pPr>
            <a:r>
              <a:rPr lang="en-US" sz="2000" b="0" strike="noStrike" spc="-1">
                <a:solidFill>
                  <a:srgbClr val="000000"/>
                </a:solidFill>
                <a:latin typeface="Arial"/>
              </a:rPr>
              <a:t>Show Animations</a:t>
            </a:r>
            <a:endParaRPr lang="en-US" sz="2000" b="0" strike="noStrike" spc="-1">
              <a:solidFill>
                <a:srgbClr val="000000"/>
              </a:solidFill>
              <a:latin typeface="Arial"/>
            </a:endParaRPr>
          </a:p>
        </p:txBody>
      </p:sp>
      <p:sp>
        <p:nvSpPr>
          <p:cNvPr id="1010" name="PlaceHolder 3"/>
          <p:cNvSpPr>
            <a:spLocks noGrp="1"/>
          </p:cNvSpPr>
          <p:nvPr>
            <p:ph type="sldNum" idx="18"/>
          </p:nvPr>
        </p:nvSpPr>
        <p:spPr>
          <a:xfrm>
            <a:off x="3884760" y="8685360"/>
            <a:ext cx="2971440" cy="458280"/>
          </a:xfrm>
          <a:prstGeom prst="rect">
            <a:avLst/>
          </a:prstGeom>
          <a:noFill/>
          <a:ln w="0">
            <a:noFill/>
          </a:ln>
        </p:spPr>
        <p:txBody>
          <a:bodyPr anchor="b">
            <a:noAutofit/>
          </a:bodyPr>
          <a:p>
            <a:pPr indent="0">
              <a:buNone/>
            </a:pPr>
            <a:endParaRPr lang="en-US" sz="1200" b="0" strike="noStrike" spc="-1">
              <a:solidFill>
                <a:srgbClr val="000000"/>
              </a:solid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 name="PlaceHolder 1"/>
          <p:cNvSpPr>
            <a:spLocks noGrp="1"/>
          </p:cNvSpPr>
          <p:nvPr>
            <p:ph type="sldImg"/>
          </p:nvPr>
        </p:nvSpPr>
        <p:spPr>
          <a:xfrm>
            <a:off x="685800" y="1143000"/>
            <a:ext cx="5486040" cy="3085920"/>
          </a:xfrm>
          <a:prstGeom prst="rect">
            <a:avLst/>
          </a:prstGeom>
          <a:ln w="0">
            <a:noFill/>
          </a:ln>
        </p:spPr>
      </p:sp>
      <p:sp>
        <p:nvSpPr>
          <p:cNvPr id="1012" name="PlaceHolder 2"/>
          <p:cNvSpPr>
            <a:spLocks noGrp="1"/>
          </p:cNvSpPr>
          <p:nvPr>
            <p:ph type="body"/>
          </p:nvPr>
        </p:nvSpPr>
        <p:spPr>
          <a:xfrm>
            <a:off x="685800" y="4400640"/>
            <a:ext cx="5486040" cy="3600000"/>
          </a:xfrm>
          <a:prstGeom prst="rect">
            <a:avLst/>
          </a:prstGeom>
          <a:noFill/>
          <a:ln w="0">
            <a:noFill/>
          </a:ln>
        </p:spPr>
        <p:txBody>
          <a:bodyPr anchor="t">
            <a:noAutofit/>
          </a:bodyPr>
          <a:p>
            <a:pPr marL="215900" indent="0">
              <a:lnSpc>
                <a:spcPct val="100000"/>
              </a:lnSpc>
              <a:buNone/>
            </a:pPr>
            <a:r>
              <a:rPr lang="en-US" sz="2000" b="0" strike="noStrike" spc="-1">
                <a:solidFill>
                  <a:srgbClr val="000000"/>
                </a:solidFill>
                <a:latin typeface="Arial"/>
              </a:rPr>
              <a:t>Show Animations</a:t>
            </a:r>
            <a:endParaRPr lang="en-US" sz="2000" b="0" strike="noStrike" spc="-1">
              <a:solidFill>
                <a:srgbClr val="000000"/>
              </a:solidFill>
              <a:latin typeface="Arial"/>
            </a:endParaRPr>
          </a:p>
        </p:txBody>
      </p:sp>
      <p:sp>
        <p:nvSpPr>
          <p:cNvPr id="1013" name="PlaceHolder 3"/>
          <p:cNvSpPr>
            <a:spLocks noGrp="1"/>
          </p:cNvSpPr>
          <p:nvPr>
            <p:ph type="sldNum" idx="19"/>
          </p:nvPr>
        </p:nvSpPr>
        <p:spPr>
          <a:xfrm>
            <a:off x="3884760" y="8685360"/>
            <a:ext cx="2971440" cy="458280"/>
          </a:xfrm>
          <a:prstGeom prst="rect">
            <a:avLst/>
          </a:prstGeom>
          <a:noFill/>
          <a:ln w="0">
            <a:noFill/>
          </a:ln>
        </p:spPr>
        <p:txBody>
          <a:bodyPr anchor="b">
            <a:noAutofit/>
          </a:bodyPr>
          <a:p>
            <a:pPr indent="0">
              <a:buNone/>
            </a:pPr>
            <a:endParaRPr lang="en-US" sz="1200" b="0" strike="noStrike" spc="-1">
              <a:solidFill>
                <a:srgbClr val="000000"/>
              </a:solid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PlaceHolder 1"/>
          <p:cNvSpPr>
            <a:spLocks noGrp="1"/>
          </p:cNvSpPr>
          <p:nvPr>
            <p:ph type="sldImg"/>
          </p:nvPr>
        </p:nvSpPr>
        <p:spPr>
          <a:xfrm>
            <a:off x="685800" y="1143000"/>
            <a:ext cx="5486040" cy="3085920"/>
          </a:xfrm>
          <a:prstGeom prst="rect">
            <a:avLst/>
          </a:prstGeom>
          <a:ln w="0">
            <a:noFill/>
          </a:ln>
        </p:spPr>
      </p:sp>
      <p:sp>
        <p:nvSpPr>
          <p:cNvPr id="1015" name="PlaceHolder 2"/>
          <p:cNvSpPr>
            <a:spLocks noGrp="1"/>
          </p:cNvSpPr>
          <p:nvPr>
            <p:ph type="body"/>
          </p:nvPr>
        </p:nvSpPr>
        <p:spPr>
          <a:xfrm>
            <a:off x="685800" y="4400640"/>
            <a:ext cx="5486040" cy="3600000"/>
          </a:xfrm>
          <a:prstGeom prst="rect">
            <a:avLst/>
          </a:prstGeom>
          <a:noFill/>
          <a:ln w="0">
            <a:noFill/>
          </a:ln>
        </p:spPr>
        <p:txBody>
          <a:bodyPr anchor="t">
            <a:noAutofit/>
          </a:bodyPr>
          <a:p>
            <a:pPr marL="215900" indent="0">
              <a:lnSpc>
                <a:spcPct val="100000"/>
              </a:lnSpc>
              <a:buNone/>
            </a:pPr>
            <a:r>
              <a:rPr lang="en-US" sz="2000" b="0" strike="noStrike" spc="-1">
                <a:solidFill>
                  <a:srgbClr val="000000"/>
                </a:solidFill>
                <a:latin typeface="Arial"/>
              </a:rPr>
              <a:t>Show Animations</a:t>
            </a:r>
            <a:endParaRPr lang="en-US" sz="2000" b="0" strike="noStrike" spc="-1">
              <a:solidFill>
                <a:srgbClr val="000000"/>
              </a:solidFill>
              <a:latin typeface="Arial"/>
            </a:endParaRPr>
          </a:p>
        </p:txBody>
      </p:sp>
      <p:sp>
        <p:nvSpPr>
          <p:cNvPr id="1016" name="PlaceHolder 3"/>
          <p:cNvSpPr>
            <a:spLocks noGrp="1"/>
          </p:cNvSpPr>
          <p:nvPr>
            <p:ph type="sldNum" idx="20"/>
          </p:nvPr>
        </p:nvSpPr>
        <p:spPr>
          <a:xfrm>
            <a:off x="3884760" y="8685360"/>
            <a:ext cx="2971440" cy="458280"/>
          </a:xfrm>
          <a:prstGeom prst="rect">
            <a:avLst/>
          </a:prstGeom>
          <a:noFill/>
          <a:ln w="0">
            <a:noFill/>
          </a:ln>
        </p:spPr>
        <p:txBody>
          <a:bodyPr anchor="b">
            <a:noAutofit/>
          </a:bodyPr>
          <a:p>
            <a:pPr indent="0">
              <a:buNone/>
            </a:pPr>
            <a:endParaRPr lang="en-US" sz="1200" b="0" strike="noStrike" spc="-1">
              <a:solidFill>
                <a:srgbClr val="000000"/>
              </a:solid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PlaceHolder 1"/>
          <p:cNvSpPr>
            <a:spLocks noGrp="1"/>
          </p:cNvSpPr>
          <p:nvPr>
            <p:ph type="sldImg"/>
          </p:nvPr>
        </p:nvSpPr>
        <p:spPr>
          <a:xfrm>
            <a:off x="685800" y="1143000"/>
            <a:ext cx="5486040" cy="3085920"/>
          </a:xfrm>
          <a:prstGeom prst="rect">
            <a:avLst/>
          </a:prstGeom>
          <a:ln w="0">
            <a:noFill/>
          </a:ln>
        </p:spPr>
      </p:sp>
      <p:sp>
        <p:nvSpPr>
          <p:cNvPr id="1018" name="PlaceHolder 2"/>
          <p:cNvSpPr>
            <a:spLocks noGrp="1"/>
          </p:cNvSpPr>
          <p:nvPr>
            <p:ph type="body"/>
          </p:nvPr>
        </p:nvSpPr>
        <p:spPr>
          <a:xfrm>
            <a:off x="685800" y="4400640"/>
            <a:ext cx="5486040" cy="3600000"/>
          </a:xfrm>
          <a:prstGeom prst="rect">
            <a:avLst/>
          </a:prstGeom>
          <a:noFill/>
          <a:ln w="0">
            <a:noFill/>
          </a:ln>
        </p:spPr>
        <p:txBody>
          <a:bodyPr anchor="t">
            <a:noAutofit/>
          </a:bodyPr>
          <a:p>
            <a:pPr marL="215900" indent="0">
              <a:lnSpc>
                <a:spcPct val="100000"/>
              </a:lnSpc>
              <a:buNone/>
            </a:pPr>
            <a:r>
              <a:rPr lang="en-US" sz="2000" b="0" strike="noStrike" spc="-1">
                <a:solidFill>
                  <a:srgbClr val="000000"/>
                </a:solidFill>
                <a:latin typeface="Arial"/>
              </a:rPr>
              <a:t>Show Animations</a:t>
            </a:r>
            <a:endParaRPr lang="en-US" sz="2000" b="0" strike="noStrike" spc="-1">
              <a:solidFill>
                <a:srgbClr val="000000"/>
              </a:solidFill>
              <a:latin typeface="Arial"/>
            </a:endParaRPr>
          </a:p>
        </p:txBody>
      </p:sp>
      <p:sp>
        <p:nvSpPr>
          <p:cNvPr id="1019" name="PlaceHolder 3"/>
          <p:cNvSpPr>
            <a:spLocks noGrp="1"/>
          </p:cNvSpPr>
          <p:nvPr>
            <p:ph type="sldNum" idx="21"/>
          </p:nvPr>
        </p:nvSpPr>
        <p:spPr>
          <a:xfrm>
            <a:off x="3884760" y="8685360"/>
            <a:ext cx="2971440" cy="458280"/>
          </a:xfrm>
          <a:prstGeom prst="rect">
            <a:avLst/>
          </a:prstGeom>
          <a:noFill/>
          <a:ln w="0">
            <a:noFill/>
          </a:ln>
        </p:spPr>
        <p:txBody>
          <a:bodyPr anchor="b">
            <a:noAutofit/>
          </a:bodyPr>
          <a:p>
            <a:pPr indent="0">
              <a:buNone/>
            </a:pPr>
            <a:endParaRPr lang="en-US" sz="1200" b="0" strike="noStrike" spc="-1">
              <a:solidFill>
                <a:srgbClr val="000000"/>
              </a:solid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 name="PlaceHolder 1"/>
          <p:cNvSpPr>
            <a:spLocks noGrp="1"/>
          </p:cNvSpPr>
          <p:nvPr>
            <p:ph type="sldImg"/>
          </p:nvPr>
        </p:nvSpPr>
        <p:spPr>
          <a:xfrm>
            <a:off x="685800" y="1143000"/>
            <a:ext cx="5486040" cy="3085920"/>
          </a:xfrm>
          <a:prstGeom prst="rect">
            <a:avLst/>
          </a:prstGeom>
          <a:ln w="0">
            <a:noFill/>
          </a:ln>
        </p:spPr>
      </p:sp>
      <p:sp>
        <p:nvSpPr>
          <p:cNvPr id="1021" name="PlaceHolder 2"/>
          <p:cNvSpPr>
            <a:spLocks noGrp="1"/>
          </p:cNvSpPr>
          <p:nvPr>
            <p:ph type="body"/>
          </p:nvPr>
        </p:nvSpPr>
        <p:spPr>
          <a:xfrm>
            <a:off x="685800" y="4400640"/>
            <a:ext cx="5486040" cy="3600000"/>
          </a:xfrm>
          <a:prstGeom prst="rect">
            <a:avLst/>
          </a:prstGeom>
          <a:noFill/>
          <a:ln w="0">
            <a:noFill/>
          </a:ln>
        </p:spPr>
        <p:txBody>
          <a:bodyPr anchor="t">
            <a:noAutofit/>
          </a:bodyPr>
          <a:p>
            <a:pPr marL="215900" indent="0">
              <a:lnSpc>
                <a:spcPct val="100000"/>
              </a:lnSpc>
              <a:buNone/>
            </a:pPr>
            <a:r>
              <a:rPr lang="en-US" sz="2000" b="0" strike="noStrike" spc="-1">
                <a:solidFill>
                  <a:srgbClr val="000000"/>
                </a:solidFill>
                <a:latin typeface="Arial"/>
              </a:rPr>
              <a:t>Show Animations</a:t>
            </a:r>
            <a:endParaRPr lang="en-US" sz="2000" b="0" strike="noStrike" spc="-1">
              <a:solidFill>
                <a:srgbClr val="000000"/>
              </a:solidFill>
              <a:latin typeface="Arial"/>
            </a:endParaRPr>
          </a:p>
        </p:txBody>
      </p:sp>
      <p:sp>
        <p:nvSpPr>
          <p:cNvPr id="1022" name="PlaceHolder 3"/>
          <p:cNvSpPr>
            <a:spLocks noGrp="1"/>
          </p:cNvSpPr>
          <p:nvPr>
            <p:ph type="sldNum" idx="22"/>
          </p:nvPr>
        </p:nvSpPr>
        <p:spPr>
          <a:xfrm>
            <a:off x="3884760" y="8685360"/>
            <a:ext cx="2971440" cy="458280"/>
          </a:xfrm>
          <a:prstGeom prst="rect">
            <a:avLst/>
          </a:prstGeom>
          <a:noFill/>
          <a:ln w="0">
            <a:noFill/>
          </a:ln>
        </p:spPr>
        <p:txBody>
          <a:bodyPr anchor="b">
            <a:noAutofit/>
          </a:bodyPr>
          <a:p>
            <a:pPr indent="0">
              <a:buNone/>
            </a:pPr>
            <a:endParaRPr lang="en-US"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B460B2D8-EEA1-49DE-A42A-3C377CD30E57}" type="slidenum">
              <a:rPr/>
            </a:fld>
            <a:endParaRPr/>
          </a:p>
        </p:txBody>
      </p:sp>
      <p:sp>
        <p:nvSpPr>
          <p:cNvPr id="4" name="PlaceHolder 3"/>
          <p:cNvSpPr>
            <a:spLocks noGrp="1"/>
          </p:cNvSpPr>
          <p:nvPr>
            <p:ph type="dt" idx="1"/>
          </p:nvPr>
        </p:nvSpPr>
        <p:spPr/>
        <p:txBody>
          <a:bodyPr/>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pPr indent="0">
              <a:buNone/>
            </a:pPr>
            <a:endParaRPr lang="en-US" sz="1800" b="0" strike="noStrike" spc="-1">
              <a:solidFill>
                <a:srgbClr val="000000"/>
              </a:solidFill>
              <a:latin typeface="Calibri"/>
            </a:endParaRPr>
          </a:p>
        </p:txBody>
      </p:sp>
      <p:sp>
        <p:nvSpPr>
          <p:cNvPr id="27" name="PlaceHolder 2"/>
          <p:cNvSpPr>
            <a:spLocks noGrp="1"/>
          </p:cNvSpPr>
          <p:nvPr>
            <p:ph/>
          </p:nvPr>
        </p:nvSpPr>
        <p:spPr>
          <a:xfrm>
            <a:off x="269280" y="1189080"/>
            <a:ext cx="1165320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269280" y="3530520"/>
            <a:ext cx="1165320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A58A4F6B-1183-4AA3-9F4D-A1ECE96E9671}" type="slidenum">
              <a:rPr/>
            </a:fld>
            <a:endParaRPr/>
          </a:p>
        </p:txBody>
      </p:sp>
      <p:sp>
        <p:nvSpPr>
          <p:cNvPr id="7" name="PlaceHolder 6"/>
          <p:cNvSpPr>
            <a:spLocks noGrp="1"/>
          </p:cNvSpPr>
          <p:nvPr>
            <p:ph type="dt" idx="1"/>
          </p:nvPr>
        </p:nvSpPr>
        <p:spPr/>
        <p:txBody>
          <a:bodyPr/>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pPr indent="0">
              <a:buNone/>
            </a:pPr>
            <a:endParaRPr lang="en-US" sz="1800" b="0" strike="noStrike" spc="-1">
              <a:solidFill>
                <a:srgbClr val="000000"/>
              </a:solidFill>
              <a:latin typeface="Calibri"/>
            </a:endParaRPr>
          </a:p>
        </p:txBody>
      </p:sp>
      <p:sp>
        <p:nvSpPr>
          <p:cNvPr id="30" name="PlaceHolder 2"/>
          <p:cNvSpPr>
            <a:spLocks noGrp="1"/>
          </p:cNvSpPr>
          <p:nvPr>
            <p:ph/>
          </p:nvPr>
        </p:nvSpPr>
        <p:spPr>
          <a:xfrm>
            <a:off x="269280" y="1189080"/>
            <a:ext cx="568656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31" name="PlaceHolder 3"/>
          <p:cNvSpPr>
            <a:spLocks noGrp="1"/>
          </p:cNvSpPr>
          <p:nvPr>
            <p:ph/>
          </p:nvPr>
        </p:nvSpPr>
        <p:spPr>
          <a:xfrm>
            <a:off x="6240600" y="1189080"/>
            <a:ext cx="568656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32" name="PlaceHolder 4"/>
          <p:cNvSpPr>
            <a:spLocks noGrp="1"/>
          </p:cNvSpPr>
          <p:nvPr>
            <p:ph/>
          </p:nvPr>
        </p:nvSpPr>
        <p:spPr>
          <a:xfrm>
            <a:off x="269280" y="3530520"/>
            <a:ext cx="568656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33" name="PlaceHolder 5"/>
          <p:cNvSpPr>
            <a:spLocks noGrp="1"/>
          </p:cNvSpPr>
          <p:nvPr>
            <p:ph/>
          </p:nvPr>
        </p:nvSpPr>
        <p:spPr>
          <a:xfrm>
            <a:off x="6240600" y="3530520"/>
            <a:ext cx="568656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4C6ACCF3-C3A0-4879-8A3A-0F93F9C3DCA5}" type="slidenum">
              <a:rPr/>
            </a:fld>
            <a:endParaRPr/>
          </a:p>
        </p:txBody>
      </p:sp>
      <p:sp>
        <p:nvSpPr>
          <p:cNvPr id="9" name="PlaceHolder 8"/>
          <p:cNvSpPr>
            <a:spLocks noGrp="1"/>
          </p:cNvSpPr>
          <p:nvPr>
            <p:ph type="dt" idx="1"/>
          </p:nvPr>
        </p:nvSpPr>
        <p:spPr/>
        <p:txBody>
          <a:bodyPr/>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pPr indent="0">
              <a:buNone/>
            </a:pPr>
            <a:endParaRPr lang="en-US" sz="1800" b="0" strike="noStrike" spc="-1">
              <a:solidFill>
                <a:srgbClr val="000000"/>
              </a:solidFill>
              <a:latin typeface="Calibri"/>
            </a:endParaRPr>
          </a:p>
        </p:txBody>
      </p:sp>
      <p:sp>
        <p:nvSpPr>
          <p:cNvPr id="35" name="PlaceHolder 2"/>
          <p:cNvSpPr>
            <a:spLocks noGrp="1"/>
          </p:cNvSpPr>
          <p:nvPr>
            <p:ph/>
          </p:nvPr>
        </p:nvSpPr>
        <p:spPr>
          <a:xfrm>
            <a:off x="269280" y="1189080"/>
            <a:ext cx="375192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36" name="PlaceHolder 3"/>
          <p:cNvSpPr>
            <a:spLocks noGrp="1"/>
          </p:cNvSpPr>
          <p:nvPr>
            <p:ph/>
          </p:nvPr>
        </p:nvSpPr>
        <p:spPr>
          <a:xfrm>
            <a:off x="4209120" y="1189080"/>
            <a:ext cx="375192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37" name="PlaceHolder 4"/>
          <p:cNvSpPr>
            <a:spLocks noGrp="1"/>
          </p:cNvSpPr>
          <p:nvPr>
            <p:ph/>
          </p:nvPr>
        </p:nvSpPr>
        <p:spPr>
          <a:xfrm>
            <a:off x="8148960" y="1189080"/>
            <a:ext cx="375192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38" name="PlaceHolder 5"/>
          <p:cNvSpPr>
            <a:spLocks noGrp="1"/>
          </p:cNvSpPr>
          <p:nvPr>
            <p:ph/>
          </p:nvPr>
        </p:nvSpPr>
        <p:spPr>
          <a:xfrm>
            <a:off x="269280" y="3530520"/>
            <a:ext cx="375192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39" name="PlaceHolder 6"/>
          <p:cNvSpPr>
            <a:spLocks noGrp="1"/>
          </p:cNvSpPr>
          <p:nvPr>
            <p:ph/>
          </p:nvPr>
        </p:nvSpPr>
        <p:spPr>
          <a:xfrm>
            <a:off x="4209120" y="3530520"/>
            <a:ext cx="375192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40" name="PlaceHolder 7"/>
          <p:cNvSpPr>
            <a:spLocks noGrp="1"/>
          </p:cNvSpPr>
          <p:nvPr>
            <p:ph/>
          </p:nvPr>
        </p:nvSpPr>
        <p:spPr>
          <a:xfrm>
            <a:off x="8148960" y="3530520"/>
            <a:ext cx="375192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7D10DBA5-525B-491A-91E1-DF9D75C9EDB3}" type="slidenum">
              <a:rPr/>
            </a:fld>
            <a:endParaRPr/>
          </a:p>
        </p:txBody>
      </p:sp>
      <p:sp>
        <p:nvSpPr>
          <p:cNvPr id="11" name="PlaceHolder 10"/>
          <p:cNvSpPr>
            <a:spLocks noGrp="1"/>
          </p:cNvSpPr>
          <p:nvPr>
            <p:ph type="dt" idx="1"/>
          </p:nvPr>
        </p:nvSpPr>
        <p:spPr/>
        <p:txBody>
          <a:bodyPr/>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6470" spc="-74" baseline="0">
                <a:gradFill>
                  <a:gsLst>
                    <a:gs pos="100000">
                      <a:schemeClr val="tx1"/>
                    </a:gs>
                    <a:gs pos="0">
                      <a:schemeClr val="tx1"/>
                    </a:gs>
                  </a:gsLst>
                  <a:lin ang="5400000" scaled="0"/>
                </a:gradFill>
              </a:defRPr>
            </a:lvl1pPr>
          </a:lstStyle>
          <a:p>
            <a:r>
              <a:rPr lang="en-US" dirty="0"/>
              <a:t>Section title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674A5718-77FA-4288-AD5E-3C3D28CCC00F}" type="slidenum">
              <a:rPr/>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pPr indent="0">
              <a:buNone/>
            </a:pPr>
            <a:endParaRPr lang="en-US" sz="1800" b="0" strike="noStrike" spc="-1">
              <a:solidFill>
                <a:srgbClr val="000000"/>
              </a:solidFill>
              <a:latin typeface="Calibri"/>
            </a:endParaRPr>
          </a:p>
        </p:txBody>
      </p:sp>
      <p:sp>
        <p:nvSpPr>
          <p:cNvPr id="46" name="PlaceHolder 2"/>
          <p:cNvSpPr>
            <a:spLocks noGrp="1"/>
          </p:cNvSpPr>
          <p:nvPr>
            <p:ph type="subTitle"/>
          </p:nvPr>
        </p:nvSpPr>
        <p:spPr>
          <a:xfrm>
            <a:off x="269280" y="1189080"/>
            <a:ext cx="11653200" cy="4482360"/>
          </a:xfrm>
          <a:prstGeom prst="rect">
            <a:avLst/>
          </a:prstGeom>
          <a:noFill/>
          <a:ln w="0">
            <a:noFill/>
          </a:ln>
        </p:spPr>
        <p:txBody>
          <a:bodyPr lIns="0" tIns="0" rIns="0" bIns="0" anchor="ctr">
            <a:noAutofit/>
          </a:bodyPr>
          <a:p>
            <a:pPr indent="0" algn="ctr">
              <a:buNone/>
            </a:pPr>
            <a:endParaRPr lang="en-US" sz="3200" b="0" strike="noStrike" spc="-1">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43BCFC17-B968-41F9-A7CC-46B7E637EDD0}" type="slidenum">
              <a:rPr/>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pPr indent="0">
              <a:buNone/>
            </a:pPr>
            <a:endParaRPr lang="en-US" sz="1800" b="0" strike="noStrike" spc="-1">
              <a:solidFill>
                <a:srgbClr val="000000"/>
              </a:solidFill>
              <a:latin typeface="Calibri"/>
            </a:endParaRPr>
          </a:p>
        </p:txBody>
      </p:sp>
      <p:sp>
        <p:nvSpPr>
          <p:cNvPr id="48" name="PlaceHolder 2"/>
          <p:cNvSpPr>
            <a:spLocks noGrp="1"/>
          </p:cNvSpPr>
          <p:nvPr>
            <p:ph/>
          </p:nvPr>
        </p:nvSpPr>
        <p:spPr>
          <a:xfrm>
            <a:off x="269280" y="1189080"/>
            <a:ext cx="11653200" cy="448236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9ABB1175-09F6-44B4-B71B-91D9D1BDE536}" type="slidenum">
              <a:rPr/>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pPr indent="0">
              <a:buNone/>
            </a:pPr>
            <a:endParaRPr lang="en-US" sz="1800" b="0" strike="noStrike" spc="-1">
              <a:solidFill>
                <a:srgbClr val="000000"/>
              </a:solidFill>
              <a:latin typeface="Calibri"/>
            </a:endParaRPr>
          </a:p>
        </p:txBody>
      </p:sp>
      <p:sp>
        <p:nvSpPr>
          <p:cNvPr id="50" name="PlaceHolder 2"/>
          <p:cNvSpPr>
            <a:spLocks noGrp="1"/>
          </p:cNvSpPr>
          <p:nvPr>
            <p:ph/>
          </p:nvPr>
        </p:nvSpPr>
        <p:spPr>
          <a:xfrm>
            <a:off x="269280" y="1189080"/>
            <a:ext cx="5686560" cy="448236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51" name="PlaceHolder 3"/>
          <p:cNvSpPr>
            <a:spLocks noGrp="1"/>
          </p:cNvSpPr>
          <p:nvPr>
            <p:ph/>
          </p:nvPr>
        </p:nvSpPr>
        <p:spPr>
          <a:xfrm>
            <a:off x="6240600" y="1189080"/>
            <a:ext cx="5686560" cy="448236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A302A0F-C82F-4DF3-8599-AD7346A03639}" type="slidenum">
              <a:rPr/>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pPr indent="0">
              <a:buNone/>
            </a:pPr>
            <a:endParaRPr lang="en-US" sz="1800" b="0" strike="noStrike" spc="-1">
              <a:solidFill>
                <a:srgbClr val="000000"/>
              </a:solidFill>
              <a:latin typeface="Calibri"/>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F3F940F7-5CFD-4EE8-832E-F0AFA69F8FF6}" type="slidenum">
              <a:rPr/>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p>
            <a:pPr algn="ctr"/>
            <a:endParaRPr lang="en-US" sz="3200" b="0" strike="noStrike" spc="-1">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BAB08673-D77B-4C21-923F-F7BFDD5CC572}"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pPr indent="0">
              <a:buNone/>
            </a:pPr>
            <a:endParaRPr lang="en-US" sz="1800" b="0" strike="noStrike" spc="-1">
              <a:solidFill>
                <a:srgbClr val="000000"/>
              </a:solidFill>
              <a:latin typeface="Calibri"/>
            </a:endParaRPr>
          </a:p>
        </p:txBody>
      </p:sp>
      <p:sp>
        <p:nvSpPr>
          <p:cNvPr id="6" name="PlaceHolder 2"/>
          <p:cNvSpPr>
            <a:spLocks noGrp="1"/>
          </p:cNvSpPr>
          <p:nvPr>
            <p:ph type="subTitle"/>
          </p:nvPr>
        </p:nvSpPr>
        <p:spPr>
          <a:xfrm>
            <a:off x="269280" y="1189080"/>
            <a:ext cx="11653200" cy="4482360"/>
          </a:xfrm>
          <a:prstGeom prst="rect">
            <a:avLst/>
          </a:prstGeom>
          <a:noFill/>
          <a:ln w="0">
            <a:noFill/>
          </a:ln>
        </p:spPr>
        <p:txBody>
          <a:bodyPr lIns="0" tIns="0" rIns="0" bIns="0" anchor="ctr">
            <a:noAutofit/>
          </a:bodyPr>
          <a:p>
            <a:pPr indent="0" algn="ctr">
              <a:buNone/>
            </a:pPr>
            <a:endParaRPr lang="en-US" sz="3200" b="0" strike="noStrike" spc="-1">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2" name="PlaceHolder 4"/>
          <p:cNvSpPr>
            <a:spLocks noGrp="1"/>
          </p:cNvSpPr>
          <p:nvPr>
            <p:ph type="sldNum" idx="3"/>
          </p:nvPr>
        </p:nvSpPr>
        <p:spPr/>
        <p:txBody>
          <a:bodyPr/>
          <a:p>
            <a:fld id="{7CF9A343-DCFD-4305-9EE1-4A2EE4BAC35B}" type="slidenum">
              <a:rPr/>
            </a:fld>
            <a:endParaRPr/>
          </a:p>
        </p:txBody>
      </p:sp>
      <p:sp>
        <p:nvSpPr>
          <p:cNvPr id="3" name="PlaceHolder 5"/>
          <p:cNvSpPr>
            <a:spLocks noGrp="1"/>
          </p:cNvSpPr>
          <p:nvPr>
            <p:ph type="dt" idx="1"/>
          </p:nvPr>
        </p:nvSpPr>
        <p:spPr/>
        <p:txBody>
          <a:bodyPr/>
          <a:p>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pPr indent="0">
              <a:buNone/>
            </a:pPr>
            <a:endParaRPr lang="en-US" sz="1800" b="0" strike="noStrike" spc="-1">
              <a:solidFill>
                <a:srgbClr val="000000"/>
              </a:solidFill>
              <a:latin typeface="Calibri"/>
            </a:endParaRPr>
          </a:p>
        </p:txBody>
      </p:sp>
      <p:sp>
        <p:nvSpPr>
          <p:cNvPr id="55" name="PlaceHolder 2"/>
          <p:cNvSpPr>
            <a:spLocks noGrp="1"/>
          </p:cNvSpPr>
          <p:nvPr>
            <p:ph/>
          </p:nvPr>
        </p:nvSpPr>
        <p:spPr>
          <a:xfrm>
            <a:off x="269280" y="1189080"/>
            <a:ext cx="568656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56" name="PlaceHolder 3"/>
          <p:cNvSpPr>
            <a:spLocks noGrp="1"/>
          </p:cNvSpPr>
          <p:nvPr>
            <p:ph/>
          </p:nvPr>
        </p:nvSpPr>
        <p:spPr>
          <a:xfrm>
            <a:off x="6240600" y="1189080"/>
            <a:ext cx="5686560" cy="448236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57" name="PlaceHolder 4"/>
          <p:cNvSpPr>
            <a:spLocks noGrp="1"/>
          </p:cNvSpPr>
          <p:nvPr>
            <p:ph/>
          </p:nvPr>
        </p:nvSpPr>
        <p:spPr>
          <a:xfrm>
            <a:off x="269280" y="3530520"/>
            <a:ext cx="568656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6AE91C1-D4C5-45BE-9D77-2592E23DE9B8}" type="slidenum">
              <a:rPr/>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pPr indent="0">
              <a:buNone/>
            </a:pPr>
            <a:endParaRPr lang="en-US" sz="1800" b="0" strike="noStrike" spc="-1">
              <a:solidFill>
                <a:srgbClr val="000000"/>
              </a:solidFill>
              <a:latin typeface="Calibri"/>
            </a:endParaRPr>
          </a:p>
        </p:txBody>
      </p:sp>
      <p:sp>
        <p:nvSpPr>
          <p:cNvPr id="59" name="PlaceHolder 2"/>
          <p:cNvSpPr>
            <a:spLocks noGrp="1"/>
          </p:cNvSpPr>
          <p:nvPr>
            <p:ph/>
          </p:nvPr>
        </p:nvSpPr>
        <p:spPr>
          <a:xfrm>
            <a:off x="269280" y="1189080"/>
            <a:ext cx="5686560" cy="448236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60" name="PlaceHolder 3"/>
          <p:cNvSpPr>
            <a:spLocks noGrp="1"/>
          </p:cNvSpPr>
          <p:nvPr>
            <p:ph/>
          </p:nvPr>
        </p:nvSpPr>
        <p:spPr>
          <a:xfrm>
            <a:off x="6240600" y="1189080"/>
            <a:ext cx="568656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61" name="PlaceHolder 4"/>
          <p:cNvSpPr>
            <a:spLocks noGrp="1"/>
          </p:cNvSpPr>
          <p:nvPr>
            <p:ph/>
          </p:nvPr>
        </p:nvSpPr>
        <p:spPr>
          <a:xfrm>
            <a:off x="6240600" y="3530520"/>
            <a:ext cx="568656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DAB6E11-8F87-4475-912D-D6894209EBEC}" type="slidenum">
              <a:rPr/>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pPr indent="0">
              <a:buNone/>
            </a:pPr>
            <a:endParaRPr lang="en-US" sz="1800" b="0" strike="noStrike" spc="-1">
              <a:solidFill>
                <a:srgbClr val="000000"/>
              </a:solidFill>
              <a:latin typeface="Calibri"/>
            </a:endParaRPr>
          </a:p>
        </p:txBody>
      </p:sp>
      <p:sp>
        <p:nvSpPr>
          <p:cNvPr id="63" name="PlaceHolder 2"/>
          <p:cNvSpPr>
            <a:spLocks noGrp="1"/>
          </p:cNvSpPr>
          <p:nvPr>
            <p:ph/>
          </p:nvPr>
        </p:nvSpPr>
        <p:spPr>
          <a:xfrm>
            <a:off x="269280" y="1189080"/>
            <a:ext cx="568656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64" name="PlaceHolder 3"/>
          <p:cNvSpPr>
            <a:spLocks noGrp="1"/>
          </p:cNvSpPr>
          <p:nvPr>
            <p:ph/>
          </p:nvPr>
        </p:nvSpPr>
        <p:spPr>
          <a:xfrm>
            <a:off x="6240600" y="1189080"/>
            <a:ext cx="568656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65" name="PlaceHolder 4"/>
          <p:cNvSpPr>
            <a:spLocks noGrp="1"/>
          </p:cNvSpPr>
          <p:nvPr>
            <p:ph/>
          </p:nvPr>
        </p:nvSpPr>
        <p:spPr>
          <a:xfrm>
            <a:off x="269280" y="3530520"/>
            <a:ext cx="1165320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CB677930-06D0-4546-85EC-4B9A94AA292E}" type="slidenum">
              <a:rPr/>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pPr indent="0">
              <a:buNone/>
            </a:pPr>
            <a:endParaRPr lang="en-US" sz="1800" b="0" strike="noStrike" spc="-1">
              <a:solidFill>
                <a:srgbClr val="000000"/>
              </a:solidFill>
              <a:latin typeface="Calibri"/>
            </a:endParaRPr>
          </a:p>
        </p:txBody>
      </p:sp>
      <p:sp>
        <p:nvSpPr>
          <p:cNvPr id="67" name="PlaceHolder 2"/>
          <p:cNvSpPr>
            <a:spLocks noGrp="1"/>
          </p:cNvSpPr>
          <p:nvPr>
            <p:ph/>
          </p:nvPr>
        </p:nvSpPr>
        <p:spPr>
          <a:xfrm>
            <a:off x="269280" y="1189080"/>
            <a:ext cx="1165320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68" name="PlaceHolder 3"/>
          <p:cNvSpPr>
            <a:spLocks noGrp="1"/>
          </p:cNvSpPr>
          <p:nvPr>
            <p:ph/>
          </p:nvPr>
        </p:nvSpPr>
        <p:spPr>
          <a:xfrm>
            <a:off x="269280" y="3530520"/>
            <a:ext cx="1165320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C6F2ECB1-B6FF-441D-96CF-DE6A66433652}" type="slidenum">
              <a:rPr/>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pPr indent="0">
              <a:buNone/>
            </a:pPr>
            <a:endParaRPr lang="en-US" sz="1800" b="0" strike="noStrike" spc="-1">
              <a:solidFill>
                <a:srgbClr val="000000"/>
              </a:solidFill>
              <a:latin typeface="Calibri"/>
            </a:endParaRPr>
          </a:p>
        </p:txBody>
      </p:sp>
      <p:sp>
        <p:nvSpPr>
          <p:cNvPr id="70" name="PlaceHolder 2"/>
          <p:cNvSpPr>
            <a:spLocks noGrp="1"/>
          </p:cNvSpPr>
          <p:nvPr>
            <p:ph/>
          </p:nvPr>
        </p:nvSpPr>
        <p:spPr>
          <a:xfrm>
            <a:off x="269280" y="1189080"/>
            <a:ext cx="568656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71" name="PlaceHolder 3"/>
          <p:cNvSpPr>
            <a:spLocks noGrp="1"/>
          </p:cNvSpPr>
          <p:nvPr>
            <p:ph/>
          </p:nvPr>
        </p:nvSpPr>
        <p:spPr>
          <a:xfrm>
            <a:off x="6240600" y="1189080"/>
            <a:ext cx="568656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72" name="PlaceHolder 4"/>
          <p:cNvSpPr>
            <a:spLocks noGrp="1"/>
          </p:cNvSpPr>
          <p:nvPr>
            <p:ph/>
          </p:nvPr>
        </p:nvSpPr>
        <p:spPr>
          <a:xfrm>
            <a:off x="269280" y="3530520"/>
            <a:ext cx="568656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73" name="PlaceHolder 5"/>
          <p:cNvSpPr>
            <a:spLocks noGrp="1"/>
          </p:cNvSpPr>
          <p:nvPr>
            <p:ph/>
          </p:nvPr>
        </p:nvSpPr>
        <p:spPr>
          <a:xfrm>
            <a:off x="6240600" y="3530520"/>
            <a:ext cx="568656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CFC5B836-66E2-42A3-B4C8-79E028D08C0F}" type="slidenum">
              <a:rPr/>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pPr indent="0">
              <a:buNone/>
            </a:pPr>
            <a:endParaRPr lang="en-US" sz="1800" b="0" strike="noStrike" spc="-1">
              <a:solidFill>
                <a:srgbClr val="000000"/>
              </a:solidFill>
              <a:latin typeface="Calibri"/>
            </a:endParaRPr>
          </a:p>
        </p:txBody>
      </p:sp>
      <p:sp>
        <p:nvSpPr>
          <p:cNvPr id="75" name="PlaceHolder 2"/>
          <p:cNvSpPr>
            <a:spLocks noGrp="1"/>
          </p:cNvSpPr>
          <p:nvPr>
            <p:ph/>
          </p:nvPr>
        </p:nvSpPr>
        <p:spPr>
          <a:xfrm>
            <a:off x="269280" y="1189080"/>
            <a:ext cx="375192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76" name="PlaceHolder 3"/>
          <p:cNvSpPr>
            <a:spLocks noGrp="1"/>
          </p:cNvSpPr>
          <p:nvPr>
            <p:ph/>
          </p:nvPr>
        </p:nvSpPr>
        <p:spPr>
          <a:xfrm>
            <a:off x="4209120" y="1189080"/>
            <a:ext cx="375192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77" name="PlaceHolder 4"/>
          <p:cNvSpPr>
            <a:spLocks noGrp="1"/>
          </p:cNvSpPr>
          <p:nvPr>
            <p:ph/>
          </p:nvPr>
        </p:nvSpPr>
        <p:spPr>
          <a:xfrm>
            <a:off x="8148960" y="1189080"/>
            <a:ext cx="375192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78" name="PlaceHolder 5"/>
          <p:cNvSpPr>
            <a:spLocks noGrp="1"/>
          </p:cNvSpPr>
          <p:nvPr>
            <p:ph/>
          </p:nvPr>
        </p:nvSpPr>
        <p:spPr>
          <a:xfrm>
            <a:off x="269280" y="3530520"/>
            <a:ext cx="375192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79" name="PlaceHolder 6"/>
          <p:cNvSpPr>
            <a:spLocks noGrp="1"/>
          </p:cNvSpPr>
          <p:nvPr>
            <p:ph/>
          </p:nvPr>
        </p:nvSpPr>
        <p:spPr>
          <a:xfrm>
            <a:off x="4209120" y="3530520"/>
            <a:ext cx="375192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80" name="PlaceHolder 7"/>
          <p:cNvSpPr>
            <a:spLocks noGrp="1"/>
          </p:cNvSpPr>
          <p:nvPr>
            <p:ph/>
          </p:nvPr>
        </p:nvSpPr>
        <p:spPr>
          <a:xfrm>
            <a:off x="8148960" y="3530520"/>
            <a:ext cx="375192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A8BB4192-F3F0-4205-A147-08B213F12BB2}" type="slidenum">
              <a:rPr/>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pPr indent="0">
              <a:buNone/>
            </a:pPr>
            <a:endParaRPr lang="en-US" sz="1800" b="0" strike="noStrike" spc="-1">
              <a:solidFill>
                <a:srgbClr val="000000"/>
              </a:solidFill>
              <a:latin typeface="Calibri"/>
            </a:endParaRPr>
          </a:p>
        </p:txBody>
      </p:sp>
      <p:sp>
        <p:nvSpPr>
          <p:cNvPr id="8" name="PlaceHolder 2"/>
          <p:cNvSpPr>
            <a:spLocks noGrp="1"/>
          </p:cNvSpPr>
          <p:nvPr>
            <p:ph/>
          </p:nvPr>
        </p:nvSpPr>
        <p:spPr>
          <a:xfrm>
            <a:off x="269280" y="1189080"/>
            <a:ext cx="11653200" cy="448236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324F9094-4BD8-4AE7-BB72-473B6A223992}" type="slidenum">
              <a:rPr/>
            </a:fld>
            <a:endParaRPr/>
          </a:p>
        </p:txBody>
      </p:sp>
      <p:sp>
        <p:nvSpPr>
          <p:cNvPr id="6" name="PlaceHolder 5"/>
          <p:cNvSpPr>
            <a:spLocks noGrp="1"/>
          </p:cNvSpPr>
          <p:nvPr>
            <p:ph type="dt" idx="1"/>
          </p:nvPr>
        </p:nvSpPr>
        <p:spPr/>
        <p:txBody>
          <a:bodyPr/>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pPr indent="0">
              <a:buNone/>
            </a:pPr>
            <a:endParaRPr lang="en-US" sz="1800" b="0" strike="noStrike" spc="-1">
              <a:solidFill>
                <a:srgbClr val="000000"/>
              </a:solidFill>
              <a:latin typeface="Calibri"/>
            </a:endParaRPr>
          </a:p>
        </p:txBody>
      </p:sp>
      <p:sp>
        <p:nvSpPr>
          <p:cNvPr id="10" name="PlaceHolder 2"/>
          <p:cNvSpPr>
            <a:spLocks noGrp="1"/>
          </p:cNvSpPr>
          <p:nvPr>
            <p:ph/>
          </p:nvPr>
        </p:nvSpPr>
        <p:spPr>
          <a:xfrm>
            <a:off x="269280" y="1189080"/>
            <a:ext cx="5686560" cy="448236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11" name="PlaceHolder 3"/>
          <p:cNvSpPr>
            <a:spLocks noGrp="1"/>
          </p:cNvSpPr>
          <p:nvPr>
            <p:ph/>
          </p:nvPr>
        </p:nvSpPr>
        <p:spPr>
          <a:xfrm>
            <a:off x="6240600" y="1189080"/>
            <a:ext cx="5686560" cy="448236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FB27C2A-6D2B-4EC9-A5F7-3C88770AC555}" type="slidenum">
              <a:rPr/>
            </a:fld>
            <a:endParaRPr/>
          </a:p>
        </p:txBody>
      </p:sp>
      <p:sp>
        <p:nvSpPr>
          <p:cNvPr id="7" name="PlaceHolder 6"/>
          <p:cNvSpPr>
            <a:spLocks noGrp="1"/>
          </p:cNvSpPr>
          <p:nvPr>
            <p:ph type="dt" idx="1"/>
          </p:nvPr>
        </p:nvSpPr>
        <p:spPr/>
        <p:txBody>
          <a:bodyPr/>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pPr indent="0">
              <a:buNone/>
            </a:pPr>
            <a:endParaRPr lang="en-US" sz="1800" b="0" strike="noStrike" spc="-1">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07EB477E-AA52-4EFF-B448-E520DDD461FD}" type="slidenum">
              <a:rPr/>
            </a:fld>
            <a:endParaRPr/>
          </a:p>
        </p:txBody>
      </p:sp>
      <p:sp>
        <p:nvSpPr>
          <p:cNvPr id="5" name="PlaceHolder 4"/>
          <p:cNvSpPr>
            <a:spLocks noGrp="1"/>
          </p:cNvSpPr>
          <p:nvPr>
            <p:ph type="dt" idx="1"/>
          </p:nvPr>
        </p:nvSpPr>
        <p:spPr/>
        <p:txBody>
          <a:bodyPr/>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p>
            <a:pPr algn="ctr"/>
            <a:endParaRPr lang="en-US" sz="3200" b="0" strike="noStrike" spc="-1">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67616D13-271C-4750-AE66-68D344A6AA66}" type="slidenum">
              <a:rPr/>
            </a:fld>
            <a:endParaRPr/>
          </a:p>
        </p:txBody>
      </p:sp>
      <p:sp>
        <p:nvSpPr>
          <p:cNvPr id="5" name="PlaceHolder 4"/>
          <p:cNvSpPr>
            <a:spLocks noGrp="1"/>
          </p:cNvSpPr>
          <p:nvPr>
            <p:ph type="dt" idx="1"/>
          </p:nvPr>
        </p:nvSpPr>
        <p:spPr/>
        <p:txBody>
          <a:bodyPr/>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pPr indent="0">
              <a:buNone/>
            </a:pPr>
            <a:endParaRPr lang="en-US" sz="1800" b="0" strike="noStrike" spc="-1">
              <a:solidFill>
                <a:srgbClr val="000000"/>
              </a:solidFill>
              <a:latin typeface="Calibri"/>
            </a:endParaRPr>
          </a:p>
        </p:txBody>
      </p:sp>
      <p:sp>
        <p:nvSpPr>
          <p:cNvPr id="15" name="PlaceHolder 2"/>
          <p:cNvSpPr>
            <a:spLocks noGrp="1"/>
          </p:cNvSpPr>
          <p:nvPr>
            <p:ph/>
          </p:nvPr>
        </p:nvSpPr>
        <p:spPr>
          <a:xfrm>
            <a:off x="269280" y="1189080"/>
            <a:ext cx="568656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16" name="PlaceHolder 3"/>
          <p:cNvSpPr>
            <a:spLocks noGrp="1"/>
          </p:cNvSpPr>
          <p:nvPr>
            <p:ph/>
          </p:nvPr>
        </p:nvSpPr>
        <p:spPr>
          <a:xfrm>
            <a:off x="6240600" y="1189080"/>
            <a:ext cx="5686560" cy="448236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17" name="PlaceHolder 4"/>
          <p:cNvSpPr>
            <a:spLocks noGrp="1"/>
          </p:cNvSpPr>
          <p:nvPr>
            <p:ph/>
          </p:nvPr>
        </p:nvSpPr>
        <p:spPr>
          <a:xfrm>
            <a:off x="269280" y="3530520"/>
            <a:ext cx="568656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0F766BAB-2E18-4E0A-BF6F-92844F613418}" type="slidenum">
              <a:rPr/>
            </a:fld>
            <a:endParaRPr/>
          </a:p>
        </p:txBody>
      </p:sp>
      <p:sp>
        <p:nvSpPr>
          <p:cNvPr id="8" name="PlaceHolder 7"/>
          <p:cNvSpPr>
            <a:spLocks noGrp="1"/>
          </p:cNvSpPr>
          <p:nvPr>
            <p:ph type="dt" idx="1"/>
          </p:nvPr>
        </p:nvSpPr>
        <p:spPr/>
        <p:txBody>
          <a:bodyPr/>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pPr indent="0">
              <a:buNone/>
            </a:pPr>
            <a:endParaRPr lang="en-US" sz="1800" b="0" strike="noStrike" spc="-1">
              <a:solidFill>
                <a:srgbClr val="000000"/>
              </a:solidFill>
              <a:latin typeface="Calibri"/>
            </a:endParaRPr>
          </a:p>
        </p:txBody>
      </p:sp>
      <p:sp>
        <p:nvSpPr>
          <p:cNvPr id="19" name="PlaceHolder 2"/>
          <p:cNvSpPr>
            <a:spLocks noGrp="1"/>
          </p:cNvSpPr>
          <p:nvPr>
            <p:ph/>
          </p:nvPr>
        </p:nvSpPr>
        <p:spPr>
          <a:xfrm>
            <a:off x="269280" y="1189080"/>
            <a:ext cx="5686560" cy="448236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40600" y="1189080"/>
            <a:ext cx="568656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6240600" y="3530520"/>
            <a:ext cx="568656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F2B3A7F-A76C-4B32-BD7B-6FCAAFADECFD}" type="slidenum">
              <a:rPr/>
            </a:fld>
            <a:endParaRPr/>
          </a:p>
        </p:txBody>
      </p:sp>
      <p:sp>
        <p:nvSpPr>
          <p:cNvPr id="8" name="PlaceHolder 7"/>
          <p:cNvSpPr>
            <a:spLocks noGrp="1"/>
          </p:cNvSpPr>
          <p:nvPr>
            <p:ph type="dt" idx="1"/>
          </p:nvPr>
        </p:nvSpPr>
        <p:spPr/>
        <p:txBody>
          <a:bodyPr/>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pPr indent="0">
              <a:buNone/>
            </a:pPr>
            <a:endParaRPr lang="en-US" sz="1800" b="0" strike="noStrike" spc="-1">
              <a:solidFill>
                <a:srgbClr val="000000"/>
              </a:solidFill>
              <a:latin typeface="Calibri"/>
            </a:endParaRPr>
          </a:p>
        </p:txBody>
      </p:sp>
      <p:sp>
        <p:nvSpPr>
          <p:cNvPr id="23" name="PlaceHolder 2"/>
          <p:cNvSpPr>
            <a:spLocks noGrp="1"/>
          </p:cNvSpPr>
          <p:nvPr>
            <p:ph/>
          </p:nvPr>
        </p:nvSpPr>
        <p:spPr>
          <a:xfrm>
            <a:off x="269280" y="1189080"/>
            <a:ext cx="568656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40600" y="1189080"/>
            <a:ext cx="568656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269280" y="3530520"/>
            <a:ext cx="11653200" cy="2138040"/>
          </a:xfrm>
          <a:prstGeom prst="rect">
            <a:avLst/>
          </a:prstGeom>
          <a:noFill/>
          <a:ln w="0">
            <a:noFill/>
          </a:ln>
        </p:spPr>
        <p:txBody>
          <a:bodyPr lIns="0" tIns="0" rIns="0" bIns="0" anchor="t">
            <a:normAutofit/>
          </a:bodyPr>
          <a:p>
            <a:pPr indent="0">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EB6C8CC9-566B-4963-A49F-579C5FC55FB0}" type="slidenum">
              <a:rPr/>
            </a:fld>
            <a:endParaRPr/>
          </a:p>
        </p:txBody>
      </p:sp>
      <p:sp>
        <p:nvSpPr>
          <p:cNvPr id="8" name="PlaceHolder 7"/>
          <p:cNvSpPr>
            <a:spLocks noGrp="1"/>
          </p:cNvSpPr>
          <p:nvPr>
            <p:ph type="dt" idx="1"/>
          </p:nvPr>
        </p:nvSpPr>
        <p:spPr/>
        <p:txBody>
          <a:bodyPr/>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2" name="PlaceHolder 2"/>
          <p:cNvSpPr>
            <a:spLocks noGrp="1"/>
          </p:cNvSpPr>
          <p:nvPr>
            <p:ph type="body"/>
          </p:nvPr>
        </p:nvSpPr>
        <p:spPr>
          <a:xfrm>
            <a:off x="838080" y="1825560"/>
            <a:ext cx="10515240" cy="4350960"/>
          </a:xfrm>
          <a:prstGeom prst="rect">
            <a:avLst/>
          </a:prstGeom>
          <a:noFill/>
          <a:ln w="0">
            <a:noFill/>
          </a:ln>
        </p:spPr>
        <p:txBody>
          <a:bodyPr anchor="t">
            <a:noAutofit/>
          </a:bodyPr>
          <a:p>
            <a:pPr marL="228600" indent="-228600">
              <a:lnSpc>
                <a:spcPct val="90000"/>
              </a:lnSpc>
              <a:spcBef>
                <a:spcPts val="1000"/>
              </a:spcBef>
              <a:buClr>
                <a:srgbClr val="000000"/>
              </a:buClr>
              <a:buFont typeface="Arial"/>
              <a:buChar char="•"/>
            </a:pPr>
            <a:r>
              <a:rPr lang="en-US" sz="2800" b="0" strike="noStrike" spc="-1">
                <a:solidFill>
                  <a:srgbClr val="000000"/>
                </a:solidFill>
                <a:latin typeface="Calibri"/>
              </a:rPr>
              <a:t>Click to edit Master text styles</a:t>
            </a:r>
            <a:endParaRPr lang="en-US" sz="2800" b="0" strike="noStrike" spc="-1">
              <a:solidFill>
                <a:srgbClr val="000000"/>
              </a:solidFill>
              <a:latin typeface="Calibri"/>
            </a:endParaRPr>
          </a:p>
          <a:p>
            <a:pPr marL="685800" lvl="1" indent="-228600">
              <a:lnSpc>
                <a:spcPct val="90000"/>
              </a:lnSpc>
              <a:spcBef>
                <a:spcPts val="500"/>
              </a:spcBef>
              <a:buClr>
                <a:srgbClr val="000000"/>
              </a:buClr>
              <a:buFont typeface="Arial"/>
              <a:buChar char="•"/>
            </a:pPr>
            <a:r>
              <a:rPr lang="en-US" sz="2400" b="0" strike="noStrike" spc="-1">
                <a:solidFill>
                  <a:srgbClr val="000000"/>
                </a:solidFill>
                <a:latin typeface="Calibri"/>
              </a:rPr>
              <a:t>Second level</a:t>
            </a:r>
            <a:endParaRPr lang="en-US" sz="2400" b="0" strike="noStrike" spc="-1">
              <a:solidFill>
                <a:srgbClr val="000000"/>
              </a:solidFill>
              <a:latin typeface="Calibri"/>
            </a:endParaRPr>
          </a:p>
          <a:p>
            <a:pPr marL="1143000" lvl="2" indent="-228600">
              <a:lnSpc>
                <a:spcPct val="90000"/>
              </a:lnSpc>
              <a:spcBef>
                <a:spcPts val="500"/>
              </a:spcBef>
              <a:buClr>
                <a:srgbClr val="000000"/>
              </a:buClr>
              <a:buFont typeface="Arial"/>
              <a:buChar char="•"/>
            </a:pPr>
            <a:r>
              <a:rPr lang="en-US" sz="2000" b="0" strike="noStrike" spc="-1">
                <a:solidFill>
                  <a:srgbClr val="000000"/>
                </a:solidFill>
                <a:latin typeface="Calibri"/>
              </a:rPr>
              <a:t>Third level</a:t>
            </a:r>
            <a:endParaRPr lang="en-US" sz="2000" b="0" strike="noStrike" spc="-1">
              <a:solidFill>
                <a:srgbClr val="000000"/>
              </a:solidFill>
              <a:latin typeface="Calibri"/>
            </a:endParaRPr>
          </a:p>
          <a:p>
            <a:pPr marL="1600200" lvl="3" indent="-228600">
              <a:lnSpc>
                <a:spcPct val="90000"/>
              </a:lnSpc>
              <a:spcBef>
                <a:spcPts val="500"/>
              </a:spcBef>
              <a:buClr>
                <a:srgbClr val="000000"/>
              </a:buClr>
              <a:buFont typeface="Arial"/>
              <a:buChar char="•"/>
            </a:pPr>
            <a:r>
              <a:rPr lang="en-US" sz="1800" b="0" strike="noStrike" spc="-1">
                <a:solidFill>
                  <a:srgbClr val="000000"/>
                </a:solidFill>
                <a:latin typeface="Calibri"/>
              </a:rPr>
              <a:t>Fourth level</a:t>
            </a:r>
            <a:endParaRPr lang="en-US" sz="1800" b="0" strike="noStrike" spc="-1">
              <a:solidFill>
                <a:srgbClr val="000000"/>
              </a:solidFill>
              <a:latin typeface="Calibri"/>
            </a:endParaRPr>
          </a:p>
          <a:p>
            <a:pPr marL="2057400" lvl="4" indent="-228600">
              <a:lnSpc>
                <a:spcPct val="90000"/>
              </a:lnSpc>
              <a:spcBef>
                <a:spcPts val="500"/>
              </a:spcBef>
              <a:buClr>
                <a:srgbClr val="000000"/>
              </a:buClr>
              <a:buFont typeface="Arial"/>
              <a:buChar char="•"/>
            </a:pPr>
            <a:r>
              <a:rPr lang="en-US" sz="1800" b="0" strike="noStrike" spc="-1">
                <a:solidFill>
                  <a:srgbClr val="000000"/>
                </a:solidFill>
                <a:latin typeface="Calibri"/>
              </a:rPr>
              <a:t>Fifth level</a:t>
            </a:r>
            <a:endParaRPr lang="en-US" sz="1800" b="0" strike="noStrike" spc="-1">
              <a:solidFill>
                <a:srgbClr val="000000"/>
              </a:solidFill>
              <a:latin typeface="Calibri"/>
            </a:endParaRPr>
          </a:p>
        </p:txBody>
      </p:sp>
      <p:sp>
        <p:nvSpPr>
          <p:cNvPr id="3" name="PlaceHolder 3"/>
          <p:cNvSpPr>
            <a:spLocks noGrp="1"/>
          </p:cNvSpPr>
          <p:nvPr>
            <p:ph type="dt" idx="1"/>
          </p:nvPr>
        </p:nvSpPr>
        <p:spPr>
          <a:xfrm>
            <a:off x="838080" y="6356520"/>
            <a:ext cx="2742840" cy="364680"/>
          </a:xfrm>
          <a:prstGeom prst="rect">
            <a:avLst/>
          </a:prstGeom>
          <a:noFill/>
          <a:ln w="0">
            <a:noFill/>
          </a:ln>
        </p:spPr>
        <p:txBody>
          <a:bodyPr anchor="ctr">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 </a:t>
            </a:r>
            <a:endParaRPr lang="en-US" sz="1400" b="0" strike="noStrike" spc="-1">
              <a:solidFill>
                <a:srgbClr val="000000"/>
              </a:solidFill>
              <a:latin typeface="Times New Roman"/>
            </a:endParaRPr>
          </a:p>
        </p:txBody>
      </p:sp>
      <p:sp>
        <p:nvSpPr>
          <p:cNvPr id="4" name="PlaceHolder 4"/>
          <p:cNvSpPr>
            <a:spLocks noGrp="1"/>
          </p:cNvSpPr>
          <p:nvPr>
            <p:ph type="ftr" idx="2"/>
          </p:nvPr>
        </p:nvSpPr>
        <p:spPr>
          <a:xfrm>
            <a:off x="4038480" y="6356520"/>
            <a:ext cx="4114440" cy="364680"/>
          </a:xfrm>
          <a:prstGeom prst="rect">
            <a:avLst/>
          </a:prstGeom>
          <a:noFill/>
          <a:ln w="0">
            <a:noFill/>
          </a:ln>
        </p:spPr>
        <p:txBody>
          <a:bodyPr anchor="ctr">
            <a:noAutofit/>
          </a:bodyPr>
          <a:lstStyle>
            <a:lvl1pPr indent="0" algn="ctr">
              <a:lnSpc>
                <a:spcPct val="100000"/>
              </a:lnSpc>
              <a:buNone/>
              <a:defRPr lang="en-US" sz="1200" b="0" strike="noStrike" spc="-1">
                <a:solidFill>
                  <a:srgbClr val="8B8B8B"/>
                </a:solidFill>
                <a:latin typeface="Calibri"/>
              </a:defRPr>
            </a:lvl1pPr>
          </a:lstStyle>
          <a:p>
            <a:pPr indent="0" algn="ctr">
              <a:lnSpc>
                <a:spcPct val="100000"/>
              </a:lnSpc>
              <a:buNone/>
            </a:pPr>
            <a:r>
              <a:rPr lang="en-US" sz="1200" b="0" strike="noStrike" spc="-1">
                <a:solidFill>
                  <a:srgbClr val="8B8B8B"/>
                </a:solidFill>
                <a:latin typeface="Calibri"/>
              </a:rPr>
              <a:t> </a:t>
            </a:r>
            <a:endParaRPr lang="en-US" sz="1200" b="0" strike="noStrike" spc="-1">
              <a:solidFill>
                <a:srgbClr val="000000"/>
              </a:solidFill>
              <a:latin typeface="Times New Roman"/>
            </a:endParaRPr>
          </a:p>
        </p:txBody>
      </p:sp>
      <p:sp>
        <p:nvSpPr>
          <p:cNvPr id="5" name="PlaceHolder 5"/>
          <p:cNvSpPr>
            <a:spLocks noGrp="1"/>
          </p:cNvSpPr>
          <p:nvPr>
            <p:ph type="sldNum" idx="3"/>
          </p:nvPr>
        </p:nvSpPr>
        <p:spPr>
          <a:xfrm>
            <a:off x="8610480" y="6356520"/>
            <a:ext cx="2742840" cy="364680"/>
          </a:xfrm>
          <a:prstGeom prst="rect">
            <a:avLst/>
          </a:prstGeom>
          <a:noFill/>
          <a:ln w="0">
            <a:noFill/>
          </a:ln>
        </p:spPr>
        <p:txBody>
          <a:bodyPr anchor="ctr">
            <a:noAutofit/>
          </a:bodyPr>
          <a:p>
            <a:pPr indent="0">
              <a:buNone/>
            </a:pPr>
            <a:endParaRPr lang="en-US"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body"/>
          </p:nvPr>
        </p:nvSpPr>
        <p:spPr>
          <a:xfrm>
            <a:off x="269280" y="1189080"/>
            <a:ext cx="11653200" cy="4482360"/>
          </a:xfrm>
          <a:prstGeom prst="rect">
            <a:avLst/>
          </a:prstGeom>
          <a:noFill/>
          <a:ln w="0">
            <a:noFill/>
          </a:ln>
        </p:spPr>
        <p:txBody>
          <a:bodyPr anchor="t">
            <a:noAutofit/>
          </a:bodyPr>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Click to edit Master text styles</a:t>
            </a:r>
            <a:endParaRPr lang="en-US" sz="2800" b="0" strike="noStrike" spc="-1">
              <a:solidFill>
                <a:srgbClr val="000000"/>
              </a:solidFill>
              <a:latin typeface="Calibri"/>
            </a:endParaRPr>
          </a:p>
          <a:p>
            <a:pPr marL="685800" lvl="1" indent="-228600">
              <a:lnSpc>
                <a:spcPct val="90000"/>
              </a:lnSpc>
              <a:spcBef>
                <a:spcPts val="495"/>
              </a:spcBef>
              <a:buClr>
                <a:srgbClr val="000000"/>
              </a:buClr>
              <a:buFont typeface="Arial"/>
              <a:buChar char="•"/>
            </a:pPr>
            <a:r>
              <a:rPr lang="en-US" sz="1600" b="0" strike="noStrike" spc="-1">
                <a:solidFill>
                  <a:srgbClr val="000000"/>
                </a:solidFill>
                <a:latin typeface="Calibri"/>
              </a:rPr>
              <a:t>Second level</a:t>
            </a:r>
            <a:endParaRPr lang="en-US" sz="1600" b="0" strike="noStrike" spc="-1">
              <a:solidFill>
                <a:srgbClr val="000000"/>
              </a:solidFill>
              <a:latin typeface="Calibri"/>
            </a:endParaRPr>
          </a:p>
          <a:p>
            <a:pPr marL="1143000" lvl="2" indent="-228600">
              <a:lnSpc>
                <a:spcPct val="90000"/>
              </a:lnSpc>
              <a:spcBef>
                <a:spcPts val="495"/>
              </a:spcBef>
              <a:buClr>
                <a:srgbClr val="000000"/>
              </a:buClr>
              <a:buFont typeface="Arial"/>
              <a:buChar char="•"/>
            </a:pPr>
            <a:r>
              <a:rPr lang="en-US" sz="1600" b="0" strike="noStrike" spc="-1">
                <a:solidFill>
                  <a:srgbClr val="000000"/>
                </a:solidFill>
                <a:latin typeface="Calibri"/>
              </a:rPr>
              <a:t>Third level</a:t>
            </a:r>
            <a:endParaRPr lang="en-US" sz="1600" b="0" strike="noStrike" spc="-1">
              <a:solidFill>
                <a:srgbClr val="000000"/>
              </a:solidFill>
              <a:latin typeface="Calibri"/>
            </a:endParaRPr>
          </a:p>
          <a:p>
            <a:pPr marL="1600200" lvl="3" indent="-228600">
              <a:lnSpc>
                <a:spcPct val="90000"/>
              </a:lnSpc>
              <a:spcBef>
                <a:spcPts val="370"/>
              </a:spcBef>
              <a:buClr>
                <a:srgbClr val="000000"/>
              </a:buClr>
              <a:buFont typeface="Arial"/>
              <a:buChar char="•"/>
            </a:pPr>
            <a:r>
              <a:rPr lang="en-US" sz="1800" b="0" strike="noStrike" spc="-1">
                <a:solidFill>
                  <a:srgbClr val="000000"/>
                </a:solidFill>
                <a:latin typeface="Calibri"/>
              </a:rPr>
              <a:t>Fourth level</a:t>
            </a:r>
            <a:endParaRPr lang="en-US" sz="1800" b="0" strike="noStrike" spc="-1">
              <a:solidFill>
                <a:srgbClr val="000000"/>
              </a:solidFill>
              <a:latin typeface="Calibri"/>
            </a:endParaRPr>
          </a:p>
          <a:p>
            <a:pPr marL="2057400" lvl="4" indent="-228600">
              <a:lnSpc>
                <a:spcPct val="90000"/>
              </a:lnSpc>
              <a:spcBef>
                <a:spcPts val="370"/>
              </a:spcBef>
              <a:buClr>
                <a:srgbClr val="000000"/>
              </a:buClr>
              <a:buFont typeface="Arial"/>
              <a:buChar char="•"/>
            </a:pPr>
            <a:r>
              <a:rPr lang="en-US" sz="1800" b="0" strike="noStrike" spc="-1">
                <a:solidFill>
                  <a:srgbClr val="000000"/>
                </a:solidFill>
                <a:latin typeface="Calibri"/>
              </a:rPr>
              <a:t>Fifth level</a:t>
            </a:r>
            <a:endParaRPr lang="en-US" sz="1800" b="0" strike="noStrike" spc="-1">
              <a:solidFill>
                <a:srgbClr val="000000"/>
              </a:solidFill>
              <a:latin typeface="Calibri"/>
            </a:endParaRPr>
          </a:p>
        </p:txBody>
      </p:sp>
      <p:sp>
        <p:nvSpPr>
          <p:cNvPr id="42" name="PlaceHolder 2"/>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3" name="PlaceHolder 3"/>
          <p:cNvSpPr>
            <a:spLocks noGrp="1"/>
          </p:cNvSpPr>
          <p:nvPr>
            <p:ph type="ftr" idx="4"/>
          </p:nvPr>
        </p:nvSpPr>
        <p:spPr>
          <a:xfrm>
            <a:off x="4038480" y="6356520"/>
            <a:ext cx="4114440" cy="364680"/>
          </a:xfrm>
          <a:prstGeom prst="rect">
            <a:avLst/>
          </a:prstGeom>
          <a:noFill/>
          <a:ln w="0">
            <a:noFill/>
          </a:ln>
        </p:spPr>
        <p:txBody>
          <a:bodyPr anchor="ctr">
            <a:noAutofit/>
          </a:bodyPr>
          <a:lstStyle>
            <a:lvl1pPr indent="0" algn="ctr">
              <a:lnSpc>
                <a:spcPct val="100000"/>
              </a:lnSpc>
              <a:buNone/>
              <a:defRPr lang="en-US" sz="1200" b="0" strike="noStrike" spc="-1">
                <a:solidFill>
                  <a:srgbClr val="8B8B8B"/>
                </a:solidFill>
                <a:latin typeface="Calibri"/>
              </a:defRPr>
            </a:lvl1pPr>
          </a:lstStyle>
          <a:p>
            <a:pPr indent="0" algn="ctr">
              <a:lnSpc>
                <a:spcPct val="100000"/>
              </a:lnSpc>
              <a:buNone/>
            </a:pPr>
            <a:r>
              <a:rPr lang="en-US" sz="1200" b="0" strike="noStrike" spc="-1">
                <a:solidFill>
                  <a:srgbClr val="8B8B8B"/>
                </a:solidFill>
                <a:latin typeface="Calibri"/>
              </a:rPr>
              <a:t>&lt;footer&gt;</a:t>
            </a:r>
            <a:endParaRPr lang="en-US" sz="1200" b="0" strike="noStrike" spc="-1">
              <a:solidFill>
                <a:srgbClr val="000000"/>
              </a:solidFill>
              <a:latin typeface="Times New Roman"/>
            </a:endParaRPr>
          </a:p>
        </p:txBody>
      </p:sp>
      <p:sp>
        <p:nvSpPr>
          <p:cNvPr id="44" name="PlaceHolder 4"/>
          <p:cNvSpPr>
            <a:spLocks noGrp="1"/>
          </p:cNvSpPr>
          <p:nvPr>
            <p:ph type="sldNum" idx="5"/>
          </p:nvPr>
        </p:nvSpPr>
        <p:spPr>
          <a:xfrm>
            <a:off x="8610480" y="6356520"/>
            <a:ext cx="2742840" cy="364680"/>
          </a:xfrm>
          <a:prstGeom prst="rect">
            <a:avLst/>
          </a:prstGeom>
          <a:noFill/>
          <a:ln w="0">
            <a:noFill/>
          </a:ln>
        </p:spPr>
        <p:txBody>
          <a:bodyPr anchor="ctr">
            <a:noAutofit/>
          </a:bodyPr>
          <a:p>
            <a:pPr indent="0">
              <a:buNone/>
            </a:pPr>
            <a:endParaRPr lang="en-US"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6.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4.xml"/><Relationship Id="rId2" Type="http://schemas.openxmlformats.org/officeDocument/2006/relationships/image" Target="../media/image23.png"/><Relationship Id="rId1" Type="http://schemas.openxmlformats.org/officeDocument/2006/relationships/image" Target="../media/image22.GIF"/></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4.xml"/><Relationship Id="rId2" Type="http://schemas.openxmlformats.org/officeDocument/2006/relationships/image" Target="../media/image25.png"/><Relationship Id="rId1" Type="http://schemas.openxmlformats.org/officeDocument/2006/relationships/image" Target="../media/image24.GIF"/></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4.xml"/><Relationship Id="rId2" Type="http://schemas.openxmlformats.org/officeDocument/2006/relationships/image" Target="../media/image27.png"/><Relationship Id="rId1" Type="http://schemas.openxmlformats.org/officeDocument/2006/relationships/image" Target="../media/image2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4.xml"/><Relationship Id="rId2" Type="http://schemas.openxmlformats.org/officeDocument/2006/relationships/image" Target="../media/image29.png"/><Relationship Id="rId1" Type="http://schemas.openxmlformats.org/officeDocument/2006/relationships/image" Target="../media/image28.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1.png"/><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38.jpeg"/><Relationship Id="rId4" Type="http://schemas.openxmlformats.org/officeDocument/2006/relationships/image" Target="../media/image46.jpeg"/><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png"/></Relationships>
</file>

<file path=ppt/slides/_rels/slide43.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1.xml"/><Relationship Id="rId3" Type="http://schemas.openxmlformats.org/officeDocument/2006/relationships/image" Target="../media/image47.emf"/><Relationship Id="rId2" Type="http://schemas.openxmlformats.org/officeDocument/2006/relationships/oleObject" Target="../embeddings/Workbook1.xls"/><Relationship Id="rId1" Type="http://schemas.openxmlformats.org/officeDocument/2006/relationships/image" Target="../media/image38.jpe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image" Target="../media/image52.png"/></Relationships>
</file>

<file path=ppt/slides/_rels/slide4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1.png"/><Relationship Id="rId1"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3.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14.xml"/><Relationship Id="rId3" Type="http://schemas.openxmlformats.org/officeDocument/2006/relationships/image" Target="../media/image69.wmf"/><Relationship Id="rId2" Type="http://schemas.openxmlformats.org/officeDocument/2006/relationships/oleObject" Target="../embeddings/oleObject1.bin"/><Relationship Id="rId1"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70.png"/><Relationship Id="rId1" Type="http://schemas.openxmlformats.org/officeDocument/2006/relationships/image" Target="../media/image6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1.jpe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73.png"/><Relationship Id="rId1" Type="http://schemas.openxmlformats.org/officeDocument/2006/relationships/image" Target="../media/image7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75.png"/><Relationship Id="rId1" Type="http://schemas.openxmlformats.org/officeDocument/2006/relationships/image" Target="../media/image74.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6.xml"/><Relationship Id="rId1" Type="http://schemas.openxmlformats.org/officeDocument/2006/relationships/image" Target="../media/image7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6833" y="2084173"/>
            <a:ext cx="10988556" cy="2988341"/>
          </a:xfrm>
          <a:solidFill>
            <a:schemeClr val="accent1"/>
          </a:solidFill>
        </p:spPr>
        <p:txBody>
          <a:bodyPr/>
          <a:lstStyle/>
          <a:p>
            <a:r>
              <a:rPr lang="en-US" sz="5400" dirty="0"/>
              <a:t>Introduction to DL, ML, CV</a:t>
            </a:r>
            <a:br>
              <a:rPr lang="en-US" sz="5400" dirty="0"/>
            </a:br>
            <a:r>
              <a:rPr lang="en-US" sz="5400" dirty="0"/>
              <a:t>and ResNet-50 architecture</a:t>
            </a:r>
            <a:endParaRPr lang="en-US" sz="5400" dirty="0"/>
          </a:p>
        </p:txBody>
      </p:sp>
      <p:sp>
        <p:nvSpPr>
          <p:cNvPr id="5" name="Rectangle 4"/>
          <p:cNvSpPr/>
          <p:nvPr/>
        </p:nvSpPr>
        <p:spPr>
          <a:xfrm>
            <a:off x="263342" y="851769"/>
            <a:ext cx="1776064" cy="1232404"/>
          </a:xfrm>
          <a:prstGeom prst="rect">
            <a:avLst/>
          </a:prstGeom>
          <a:solidFill>
            <a:schemeClr val="bg2"/>
          </a:solidFill>
        </p:spPr>
        <p:txBody>
          <a:bodyPr wrap="none">
            <a:noAutofit/>
          </a:bodyPr>
          <a:lstStyle/>
          <a:p>
            <a:r>
              <a:rPr lang="en-US" dirty="0"/>
              <a:t>Surface IL</a:t>
            </a:r>
            <a:endParaRPr lang="en-US" dirty="0"/>
          </a:p>
          <a:p>
            <a:endParaRPr lang="en-US" dirty="0"/>
          </a:p>
        </p:txBody>
      </p:sp>
      <p:pic>
        <p:nvPicPr>
          <p:cNvPr id="2050" name="Picture 2" descr="http://t2.gstatic.com/images?q=tbn:ANd9GcTf9_Ich-SNA4QG9KR2Nx2OXQMRvr4WvGxcEVRBHr3K-wfBMV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49364" y="6042022"/>
            <a:ext cx="2486025" cy="5257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PlaceHolder 1"/>
          <p:cNvSpPr>
            <a:spLocks noGrp="1"/>
          </p:cNvSpPr>
          <p:nvPr>
            <p:ph/>
          </p:nvPr>
        </p:nvSpPr>
        <p:spPr>
          <a:xfrm>
            <a:off x="269280" y="1189080"/>
            <a:ext cx="11653200" cy="4482360"/>
          </a:xfrm>
          <a:prstGeom prst="rect">
            <a:avLst/>
          </a:prstGeom>
          <a:noFill/>
          <a:ln w="0">
            <a:noFill/>
          </a:ln>
        </p:spPr>
        <p:txBody>
          <a:bodyPr anchor="t">
            <a:noAutofit/>
          </a:bodyPr>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Fitting a linear line to a data</a:t>
            </a:r>
            <a:endParaRPr lang="en-US" sz="2800" b="0" strike="noStrike" spc="-1">
              <a:solidFill>
                <a:srgbClr val="000000"/>
              </a:solidFill>
              <a:latin typeface="Calibri"/>
            </a:endParaRPr>
          </a:p>
          <a:p>
            <a:pPr marL="685800" lvl="1" indent="-228600">
              <a:lnSpc>
                <a:spcPct val="90000"/>
              </a:lnSpc>
              <a:spcBef>
                <a:spcPts val="495"/>
              </a:spcBef>
              <a:buClr>
                <a:srgbClr val="000000"/>
              </a:buClr>
              <a:buFont typeface="Arial"/>
              <a:buChar char="•"/>
            </a:pPr>
            <a:r>
              <a:rPr lang="en-US" sz="1600" b="0" strike="noStrike" spc="-1">
                <a:solidFill>
                  <a:srgbClr val="000000"/>
                </a:solidFill>
                <a:latin typeface="Calibri"/>
              </a:rPr>
              <a:t>Starting with arbitrary line</a:t>
            </a:r>
            <a:endParaRPr lang="en-US" sz="1600" b="0" strike="noStrike" spc="-1">
              <a:solidFill>
                <a:srgbClr val="000000"/>
              </a:solidFill>
              <a:latin typeface="Calibri"/>
            </a:endParaRPr>
          </a:p>
          <a:p>
            <a:pPr marL="685800" lvl="1" indent="-228600">
              <a:lnSpc>
                <a:spcPct val="90000"/>
              </a:lnSpc>
              <a:spcBef>
                <a:spcPts val="495"/>
              </a:spcBef>
              <a:buClr>
                <a:srgbClr val="000000"/>
              </a:buClr>
              <a:buFont typeface="Arial"/>
              <a:buChar char="•"/>
            </a:pPr>
            <a:r>
              <a:rPr lang="en-US" sz="1600" b="0" strike="noStrike" spc="-1">
                <a:solidFill>
                  <a:srgbClr val="000000"/>
                </a:solidFill>
                <a:latin typeface="Calibri"/>
              </a:rPr>
              <a:t>Calculating the sum of squares error</a:t>
            </a:r>
            <a:endParaRPr lang="en-US" sz="1600" b="0" strike="noStrike" spc="-1">
              <a:solidFill>
                <a:srgbClr val="000000"/>
              </a:solidFill>
              <a:latin typeface="Calibri"/>
            </a:endParaRPr>
          </a:p>
          <a:p>
            <a:pPr marL="685800" lvl="1" indent="-228600">
              <a:lnSpc>
                <a:spcPct val="90000"/>
              </a:lnSpc>
              <a:spcBef>
                <a:spcPts val="495"/>
              </a:spcBef>
              <a:buClr>
                <a:srgbClr val="000000"/>
              </a:buClr>
              <a:buFont typeface="Arial"/>
              <a:buChar char="•"/>
            </a:pPr>
            <a:r>
              <a:rPr lang="en-US" sz="1600" b="0" strike="noStrike" spc="-1">
                <a:solidFill>
                  <a:srgbClr val="000000"/>
                </a:solidFill>
                <a:latin typeface="Calibri"/>
              </a:rPr>
              <a:t>Rotating the line (</a:t>
            </a:r>
            <a:r>
              <a:rPr lang="en-US" sz="1600" b="0" u="sng" strike="noStrike" spc="-1">
                <a:solidFill>
                  <a:srgbClr val="000000"/>
                </a:solidFill>
                <a:uFillTx/>
                <a:latin typeface="Calibri"/>
              </a:rPr>
              <a:t>step-size</a:t>
            </a:r>
            <a:r>
              <a:rPr lang="en-US" sz="1600" b="0" strike="noStrike" spc="-1">
                <a:solidFill>
                  <a:srgbClr val="000000"/>
                </a:solidFill>
                <a:latin typeface="Calibri"/>
              </a:rPr>
              <a:t>)</a:t>
            </a:r>
            <a:endParaRPr lang="en-US" sz="1600" b="0" strike="noStrike" spc="-1">
              <a:solidFill>
                <a:srgbClr val="000000"/>
              </a:solidFill>
              <a:latin typeface="Calibri"/>
            </a:endParaRPr>
          </a:p>
          <a:p>
            <a:pPr marL="685800" lvl="1" indent="-228600">
              <a:lnSpc>
                <a:spcPct val="90000"/>
              </a:lnSpc>
              <a:spcBef>
                <a:spcPts val="495"/>
              </a:spcBef>
              <a:buClr>
                <a:srgbClr val="000000"/>
              </a:buClr>
              <a:buFont typeface="Arial"/>
              <a:buChar char="•"/>
            </a:pPr>
            <a:r>
              <a:rPr lang="en-US" sz="1600" b="0" strike="noStrike" spc="-1">
                <a:solidFill>
                  <a:srgbClr val="000000"/>
                </a:solidFill>
                <a:latin typeface="Calibri"/>
              </a:rPr>
              <a:t>Choose the line with the MSSE (minimum sum of squares error)</a:t>
            </a:r>
            <a:endParaRPr lang="en-US" sz="1600" b="0" strike="noStrike" spc="-1">
              <a:solidFill>
                <a:srgbClr val="000000"/>
              </a:solidFill>
              <a:latin typeface="Calibri"/>
            </a:endParaRPr>
          </a:p>
        </p:txBody>
      </p:sp>
      <p:sp>
        <p:nvSpPr>
          <p:cNvPr id="201" name="PlaceHolder 2"/>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Linear Regression</a:t>
            </a:r>
            <a:endParaRPr lang="en-US" sz="4400" b="0" strike="noStrike" spc="-1">
              <a:solidFill>
                <a:srgbClr val="000000"/>
              </a:solidFill>
              <a:latin typeface="Calibri"/>
            </a:endParaRPr>
          </a:p>
        </p:txBody>
      </p:sp>
      <p:pic>
        <p:nvPicPr>
          <p:cNvPr id="202" name="Picture 10" descr="Chart&#10;&#10;Description automatically generated"/>
          <p:cNvPicPr/>
          <p:nvPr/>
        </p:nvPicPr>
        <p:blipFill>
          <a:blip r:embed="rId1"/>
          <a:stretch>
            <a:fillRect/>
          </a:stretch>
        </p:blipFill>
        <p:spPr>
          <a:xfrm>
            <a:off x="2647440" y="3019320"/>
            <a:ext cx="3292200" cy="2994480"/>
          </a:xfrm>
          <a:prstGeom prst="rect">
            <a:avLst/>
          </a:prstGeom>
          <a:ln w="0">
            <a:noFill/>
          </a:ln>
        </p:spPr>
      </p:pic>
      <p:pic>
        <p:nvPicPr>
          <p:cNvPr id="203" name="Picture 12" descr="Chart, scatter chart&#10;&#10;Description automatically generated"/>
          <p:cNvPicPr/>
          <p:nvPr/>
        </p:nvPicPr>
        <p:blipFill>
          <a:blip r:embed="rId2"/>
          <a:stretch>
            <a:fillRect/>
          </a:stretch>
        </p:blipFill>
        <p:spPr>
          <a:xfrm>
            <a:off x="6252840" y="3081960"/>
            <a:ext cx="3171240" cy="2931840"/>
          </a:xfrm>
          <a:prstGeom prst="rect">
            <a:avLst/>
          </a:prstGeom>
          <a:ln w="0">
            <a:noFill/>
          </a:ln>
        </p:spPr>
      </p:pic>
      <p:sp>
        <p:nvSpPr>
          <p:cNvPr id="4" name="PlaceHolder 3"/>
          <p:cNvSpPr>
            <a:spLocks noGrp="1"/>
          </p:cNvSpPr>
          <p:nvPr>
            <p:ph type="sldNum" idx="5"/>
          </p:nvPr>
        </p:nvSpPr>
        <p:spPr/>
        <p:txBody>
          <a:bodyPr/>
          <a:p>
            <a:fld id="{AF10C11F-B7BA-404D-8C9D-B8576D379042}" type="slidenum">
              <a:rPr/>
            </a:fld>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PlaceHolder 1"/>
          <p:cNvSpPr>
            <a:spLocks noGrp="1"/>
          </p:cNvSpPr>
          <p:nvPr>
            <p:ph/>
          </p:nvPr>
        </p:nvSpPr>
        <p:spPr>
          <a:xfrm>
            <a:off x="269280" y="1189080"/>
            <a:ext cx="11653200" cy="4482360"/>
          </a:xfrm>
          <a:prstGeom prst="rect">
            <a:avLst/>
          </a:prstGeom>
          <a:noFill/>
          <a:ln w="0">
            <a:noFill/>
          </a:ln>
        </p:spPr>
        <p:txBody>
          <a:bodyPr anchor="t">
            <a:noAutofit/>
          </a:bodyPr>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Capable of forming a linear decision boundary (hyperplane)</a:t>
            </a:r>
            <a:endParaRPr lang="en-US" sz="2800" b="0" strike="noStrike" spc="-1">
              <a:solidFill>
                <a:srgbClr val="000000"/>
              </a:solidFill>
              <a:latin typeface="Calibri"/>
            </a:endParaRPr>
          </a:p>
        </p:txBody>
      </p:sp>
      <p:sp>
        <p:nvSpPr>
          <p:cNvPr id="205" name="PlaceHolder 2"/>
          <p:cNvSpPr>
            <a:spLocks noGrp="1"/>
          </p:cNvSpPr>
          <p:nvPr>
            <p:ph type="title"/>
          </p:nvPr>
        </p:nvSpPr>
        <p:spPr>
          <a:xfrm>
            <a:off x="269280" y="230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Perceptron</a:t>
            </a:r>
            <a:endParaRPr lang="en-US" sz="4400" b="0" strike="noStrike" spc="-1">
              <a:solidFill>
                <a:srgbClr val="000000"/>
              </a:solidFill>
              <a:latin typeface="Calibri"/>
            </a:endParaRPr>
          </a:p>
        </p:txBody>
      </p:sp>
      <p:pic>
        <p:nvPicPr>
          <p:cNvPr id="206" name="Picture 6" descr="A picture containing text, device&#10;&#10;Description automatically generated"/>
          <p:cNvPicPr/>
          <p:nvPr/>
        </p:nvPicPr>
        <p:blipFill>
          <a:blip r:embed="rId1"/>
          <a:stretch>
            <a:fillRect/>
          </a:stretch>
        </p:blipFill>
        <p:spPr>
          <a:xfrm>
            <a:off x="686520" y="1880640"/>
            <a:ext cx="8173080" cy="3686400"/>
          </a:xfrm>
          <a:prstGeom prst="rect">
            <a:avLst/>
          </a:prstGeom>
          <a:ln w="0">
            <a:noFill/>
          </a:ln>
        </p:spPr>
      </p:pic>
      <p:pic>
        <p:nvPicPr>
          <p:cNvPr id="207" name="Picture 2"/>
          <p:cNvPicPr/>
          <p:nvPr/>
        </p:nvPicPr>
        <p:blipFill>
          <a:blip r:embed="rId2"/>
          <a:stretch>
            <a:fillRect/>
          </a:stretch>
        </p:blipFill>
        <p:spPr>
          <a:xfrm>
            <a:off x="9277200" y="3502080"/>
            <a:ext cx="2490120" cy="2232000"/>
          </a:xfrm>
          <a:prstGeom prst="rect">
            <a:avLst/>
          </a:prstGeom>
          <a:ln w="9525">
            <a:noFill/>
          </a:ln>
        </p:spPr>
      </p:pic>
      <p:sp>
        <p:nvSpPr>
          <p:cNvPr id="4" name="PlaceHolder 3"/>
          <p:cNvSpPr>
            <a:spLocks noGrp="1"/>
          </p:cNvSpPr>
          <p:nvPr>
            <p:ph type="sldNum" idx="5"/>
          </p:nvPr>
        </p:nvSpPr>
        <p:spPr/>
        <p:txBody>
          <a:bodyPr/>
          <a:p>
            <a:fld id="{0372D853-B011-476E-9890-BD595F536FC0}" type="slidenum">
              <a:rPr/>
            </a:fld>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PlaceHolder 1"/>
          <p:cNvSpPr>
            <a:spLocks noGrp="1"/>
          </p:cNvSpPr>
          <p:nvPr>
            <p:ph type="title"/>
          </p:nvPr>
        </p:nvSpPr>
        <p:spPr>
          <a:xfrm>
            <a:off x="269280" y="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The AND problem</a:t>
            </a:r>
            <a:endParaRPr lang="en-US" sz="4400" b="0" strike="noStrike" spc="-1">
              <a:solidFill>
                <a:srgbClr val="000000"/>
              </a:solidFill>
              <a:latin typeface="Calibri"/>
            </a:endParaRPr>
          </a:p>
        </p:txBody>
      </p:sp>
      <p:graphicFrame>
        <p:nvGraphicFramePr>
          <p:cNvPr id="209" name="Table 2"/>
          <p:cNvGraphicFramePr/>
          <p:nvPr/>
        </p:nvGraphicFramePr>
        <p:xfrm>
          <a:off x="1990440" y="2430000"/>
          <a:ext cx="2727000" cy="1476360"/>
        </p:xfrm>
        <a:graphic>
          <a:graphicData uri="http://schemas.openxmlformats.org/drawingml/2006/table">
            <a:tbl>
              <a:tblPr/>
              <a:tblGrid>
                <a:gridCol w="909000"/>
                <a:gridCol w="909000"/>
                <a:gridCol w="909000"/>
              </a:tblGrid>
              <a:tr h="369000">
                <a:tc>
                  <a:txBody>
                    <a:bodyPr>
                      <a:spAutoFit/>
                    </a:bodyPr>
                    <a:p>
                      <a:pPr algn="ctr">
                        <a:lnSpc>
                          <a:spcPct val="100000"/>
                        </a:lnSpc>
                      </a:pPr>
                      <a:r>
                        <a:rPr lang="en-US" sz="2000" b="0" strike="noStrike" spc="-1">
                          <a:solidFill>
                            <a:srgbClr val="E7E6E6"/>
                          </a:solidFill>
                          <a:latin typeface="Calibri"/>
                        </a:rPr>
                        <a:t>0</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0</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0</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r h="369000">
                <a:tc>
                  <a:txBody>
                    <a:bodyPr>
                      <a:spAutoFit/>
                    </a:bodyPr>
                    <a:p>
                      <a:pPr algn="ctr">
                        <a:lnSpc>
                          <a:spcPct val="100000"/>
                        </a:lnSpc>
                      </a:pPr>
                      <a:r>
                        <a:rPr lang="en-US" sz="2000" b="0" strike="noStrike" spc="-1">
                          <a:solidFill>
                            <a:srgbClr val="E7E6E6"/>
                          </a:solidFill>
                          <a:latin typeface="Calibri"/>
                        </a:rPr>
                        <a:t>0</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0</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r h="369000">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0</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0</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r h="369000">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bl>
          </a:graphicData>
        </a:graphic>
      </p:graphicFrame>
      <p:cxnSp>
        <p:nvCxnSpPr>
          <p:cNvPr id="210" name="Straight Arrow Connector 3"/>
          <p:cNvCxnSpPr/>
          <p:nvPr/>
        </p:nvCxnSpPr>
        <p:spPr>
          <a:xfrm flipV="1">
            <a:off x="8035560" y="2233800"/>
            <a:ext cx="360" cy="1812240"/>
          </a:xfrm>
          <a:prstGeom prst="straightConnector1">
            <a:avLst/>
          </a:prstGeom>
          <a:ln w="25400">
            <a:solidFill>
              <a:srgbClr val="000000"/>
            </a:solidFill>
            <a:tailEnd type="arrow" w="med" len="med"/>
          </a:ln>
        </p:spPr>
      </p:cxnSp>
      <p:cxnSp>
        <p:nvCxnSpPr>
          <p:cNvPr id="211" name="Straight Arrow Connector 4"/>
          <p:cNvCxnSpPr/>
          <p:nvPr/>
        </p:nvCxnSpPr>
        <p:spPr>
          <a:xfrm>
            <a:off x="7663320" y="3679560"/>
            <a:ext cx="1871280" cy="360"/>
          </a:xfrm>
          <a:prstGeom prst="straightConnector1">
            <a:avLst/>
          </a:prstGeom>
          <a:ln w="25400">
            <a:solidFill>
              <a:srgbClr val="000000"/>
            </a:solidFill>
            <a:tailEnd type="arrow" w="med" len="med"/>
          </a:ln>
        </p:spPr>
      </p:cxnSp>
      <p:sp>
        <p:nvSpPr>
          <p:cNvPr id="212" name="TextBox 18"/>
          <p:cNvSpPr/>
          <p:nvPr/>
        </p:nvSpPr>
        <p:spPr>
          <a:xfrm>
            <a:off x="7495200" y="2521800"/>
            <a:ext cx="510480" cy="3027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400" b="0" strike="noStrike" spc="-1">
                <a:solidFill>
                  <a:srgbClr val="000000"/>
                </a:solidFill>
                <a:latin typeface="Calibri"/>
              </a:rPr>
              <a:t>(0,1)</a:t>
            </a:r>
            <a:endParaRPr lang="en-US" sz="1400" b="0" strike="noStrike" spc="-1">
              <a:solidFill>
                <a:srgbClr val="000000"/>
              </a:solidFill>
              <a:latin typeface="Arial"/>
            </a:endParaRPr>
          </a:p>
        </p:txBody>
      </p:sp>
      <p:sp>
        <p:nvSpPr>
          <p:cNvPr id="213" name="Oval 20"/>
          <p:cNvSpPr/>
          <p:nvPr/>
        </p:nvSpPr>
        <p:spPr>
          <a:xfrm>
            <a:off x="7972560" y="2625120"/>
            <a:ext cx="114120" cy="10980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14" name="Oval 21"/>
          <p:cNvSpPr/>
          <p:nvPr/>
        </p:nvSpPr>
        <p:spPr>
          <a:xfrm>
            <a:off x="8993880" y="3618000"/>
            <a:ext cx="114120" cy="10980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15" name="Oval 22"/>
          <p:cNvSpPr/>
          <p:nvPr/>
        </p:nvSpPr>
        <p:spPr>
          <a:xfrm>
            <a:off x="9007560" y="2633400"/>
            <a:ext cx="114120" cy="10980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16" name="Oval 24"/>
          <p:cNvSpPr/>
          <p:nvPr/>
        </p:nvSpPr>
        <p:spPr>
          <a:xfrm>
            <a:off x="4797360" y="2932200"/>
            <a:ext cx="114120" cy="10980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17" name="Oval 25"/>
          <p:cNvSpPr/>
          <p:nvPr/>
        </p:nvSpPr>
        <p:spPr>
          <a:xfrm>
            <a:off x="4797360" y="3306600"/>
            <a:ext cx="114120" cy="10980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18" name="Oval 27"/>
          <p:cNvSpPr/>
          <p:nvPr/>
        </p:nvSpPr>
        <p:spPr>
          <a:xfrm>
            <a:off x="4797360" y="3687840"/>
            <a:ext cx="114120" cy="10980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19" name="TextBox 27"/>
          <p:cNvSpPr/>
          <p:nvPr/>
        </p:nvSpPr>
        <p:spPr>
          <a:xfrm>
            <a:off x="9533160" y="3459240"/>
            <a:ext cx="347040" cy="4014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800" b="0" strike="noStrike" spc="-1">
                <a:solidFill>
                  <a:srgbClr val="000000"/>
                </a:solidFill>
                <a:latin typeface="Calibri"/>
              </a:rPr>
              <a:t>x</a:t>
            </a:r>
            <a:r>
              <a:rPr lang="en-US" sz="1800" b="0" strike="noStrike" spc="-1" baseline="-25000">
                <a:solidFill>
                  <a:srgbClr val="000000"/>
                </a:solidFill>
                <a:latin typeface="Calibri"/>
              </a:rPr>
              <a:t>1</a:t>
            </a:r>
            <a:endParaRPr lang="en-US" sz="1800" b="0" strike="noStrike" spc="-1">
              <a:solidFill>
                <a:srgbClr val="000000"/>
              </a:solidFill>
              <a:latin typeface="Arial"/>
            </a:endParaRPr>
          </a:p>
        </p:txBody>
      </p:sp>
      <p:sp>
        <p:nvSpPr>
          <p:cNvPr id="220" name="TextBox 29"/>
          <p:cNvSpPr/>
          <p:nvPr/>
        </p:nvSpPr>
        <p:spPr>
          <a:xfrm>
            <a:off x="7884360" y="1913040"/>
            <a:ext cx="347040" cy="4014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800" b="0" strike="noStrike" spc="-1">
                <a:solidFill>
                  <a:srgbClr val="000000"/>
                </a:solidFill>
                <a:latin typeface="Calibri"/>
              </a:rPr>
              <a:t>x</a:t>
            </a:r>
            <a:r>
              <a:rPr lang="en-US" sz="1800" b="0" strike="noStrike" spc="-1" baseline="-25000">
                <a:solidFill>
                  <a:srgbClr val="000000"/>
                </a:solidFill>
                <a:latin typeface="Calibri"/>
              </a:rPr>
              <a:t>2</a:t>
            </a:r>
            <a:endParaRPr lang="en-US" sz="1800" b="0" strike="noStrike" spc="-1">
              <a:solidFill>
                <a:srgbClr val="000000"/>
              </a:solidFill>
              <a:latin typeface="Arial"/>
            </a:endParaRPr>
          </a:p>
        </p:txBody>
      </p:sp>
      <p:sp>
        <p:nvSpPr>
          <p:cNvPr id="221" name="TextBox 30"/>
          <p:cNvSpPr/>
          <p:nvPr/>
        </p:nvSpPr>
        <p:spPr>
          <a:xfrm>
            <a:off x="3207600" y="2026800"/>
            <a:ext cx="347040" cy="4014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800" b="0" strike="noStrike" spc="-1">
                <a:solidFill>
                  <a:srgbClr val="000000"/>
                </a:solidFill>
                <a:latin typeface="Calibri"/>
              </a:rPr>
              <a:t>x</a:t>
            </a:r>
            <a:r>
              <a:rPr lang="en-US" sz="1800" b="0" strike="noStrike" spc="-1" baseline="-25000">
                <a:solidFill>
                  <a:srgbClr val="000000"/>
                </a:solidFill>
                <a:latin typeface="Calibri"/>
              </a:rPr>
              <a:t>2</a:t>
            </a:r>
            <a:endParaRPr lang="en-US" sz="1800" b="0" strike="noStrike" spc="-1">
              <a:solidFill>
                <a:srgbClr val="000000"/>
              </a:solidFill>
              <a:latin typeface="Arial"/>
            </a:endParaRPr>
          </a:p>
        </p:txBody>
      </p:sp>
      <p:sp>
        <p:nvSpPr>
          <p:cNvPr id="222" name="TextBox 32"/>
          <p:cNvSpPr/>
          <p:nvPr/>
        </p:nvSpPr>
        <p:spPr>
          <a:xfrm>
            <a:off x="2332800" y="2029320"/>
            <a:ext cx="347040" cy="4014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800" b="0" strike="noStrike" spc="-1">
                <a:solidFill>
                  <a:srgbClr val="000000"/>
                </a:solidFill>
                <a:latin typeface="Calibri"/>
              </a:rPr>
              <a:t>x</a:t>
            </a:r>
            <a:r>
              <a:rPr lang="en-US" sz="1800" b="0" strike="noStrike" spc="-1" baseline="-25000">
                <a:solidFill>
                  <a:srgbClr val="000000"/>
                </a:solidFill>
                <a:latin typeface="Calibri"/>
              </a:rPr>
              <a:t>1</a:t>
            </a:r>
            <a:endParaRPr lang="en-US" sz="1800" b="0" strike="noStrike" spc="-1">
              <a:solidFill>
                <a:srgbClr val="000000"/>
              </a:solidFill>
              <a:latin typeface="Arial"/>
            </a:endParaRPr>
          </a:p>
        </p:txBody>
      </p:sp>
      <p:sp>
        <p:nvSpPr>
          <p:cNvPr id="223" name="TextBox 33"/>
          <p:cNvSpPr/>
          <p:nvPr/>
        </p:nvSpPr>
        <p:spPr>
          <a:xfrm>
            <a:off x="3888360" y="2029320"/>
            <a:ext cx="813600" cy="3639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800" b="0" strike="noStrike" spc="-1">
                <a:solidFill>
                  <a:srgbClr val="000000"/>
                </a:solidFill>
                <a:latin typeface="Calibri"/>
              </a:rPr>
              <a:t>output</a:t>
            </a:r>
            <a:endParaRPr lang="en-US" sz="1800" b="0" strike="noStrike" spc="-1">
              <a:solidFill>
                <a:srgbClr val="000000"/>
              </a:solidFill>
              <a:latin typeface="Arial"/>
            </a:endParaRPr>
          </a:p>
        </p:txBody>
      </p:sp>
      <p:sp>
        <p:nvSpPr>
          <p:cNvPr id="224" name="Oval 1"/>
          <p:cNvSpPr/>
          <p:nvPr/>
        </p:nvSpPr>
        <p:spPr>
          <a:xfrm>
            <a:off x="4797360" y="2572200"/>
            <a:ext cx="114120" cy="10980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25" name="TextBox 2"/>
          <p:cNvSpPr/>
          <p:nvPr/>
        </p:nvSpPr>
        <p:spPr>
          <a:xfrm>
            <a:off x="9079200" y="2521800"/>
            <a:ext cx="510480" cy="3027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400" b="0" strike="noStrike" spc="-1">
                <a:solidFill>
                  <a:srgbClr val="000000"/>
                </a:solidFill>
                <a:latin typeface="Calibri"/>
              </a:rPr>
              <a:t>(1,1)</a:t>
            </a:r>
            <a:endParaRPr lang="en-US" sz="1400" b="0" strike="noStrike" spc="-1">
              <a:solidFill>
                <a:srgbClr val="000000"/>
              </a:solidFill>
              <a:latin typeface="Arial"/>
            </a:endParaRPr>
          </a:p>
        </p:txBody>
      </p:sp>
      <p:sp>
        <p:nvSpPr>
          <p:cNvPr id="226" name="Oval 2"/>
          <p:cNvSpPr/>
          <p:nvPr/>
        </p:nvSpPr>
        <p:spPr>
          <a:xfrm>
            <a:off x="7985880" y="3618000"/>
            <a:ext cx="114120" cy="10980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27" name="TextBox 3"/>
          <p:cNvSpPr/>
          <p:nvPr/>
        </p:nvSpPr>
        <p:spPr>
          <a:xfrm>
            <a:off x="9079200" y="3673800"/>
            <a:ext cx="510480" cy="3027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400" b="0" strike="noStrike" spc="-1">
                <a:solidFill>
                  <a:srgbClr val="000000"/>
                </a:solidFill>
                <a:latin typeface="Calibri"/>
              </a:rPr>
              <a:t>(1,0)</a:t>
            </a:r>
            <a:endParaRPr lang="en-US" sz="1400" b="0" strike="noStrike" spc="-1">
              <a:solidFill>
                <a:srgbClr val="000000"/>
              </a:solidFill>
              <a:latin typeface="Arial"/>
            </a:endParaRPr>
          </a:p>
        </p:txBody>
      </p:sp>
      <p:sp>
        <p:nvSpPr>
          <p:cNvPr id="228" name="TextBox 4"/>
          <p:cNvSpPr/>
          <p:nvPr/>
        </p:nvSpPr>
        <p:spPr>
          <a:xfrm>
            <a:off x="7567200" y="3637800"/>
            <a:ext cx="510480" cy="3027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400" b="0" strike="noStrike" spc="-1">
                <a:solidFill>
                  <a:srgbClr val="000000"/>
                </a:solidFill>
                <a:latin typeface="Calibri"/>
              </a:rPr>
              <a:t>(0,0)</a:t>
            </a:r>
            <a:endParaRPr lang="en-US" sz="1400" b="0" strike="noStrike" spc="-1">
              <a:solidFill>
                <a:srgbClr val="000000"/>
              </a:solidFill>
              <a:latin typeface="Arial"/>
            </a:endParaRPr>
          </a:p>
        </p:txBody>
      </p:sp>
      <p:sp>
        <p:nvSpPr>
          <p:cNvPr id="3" name="PlaceHolder 2"/>
          <p:cNvSpPr>
            <a:spLocks noGrp="1"/>
          </p:cNvSpPr>
          <p:nvPr>
            <p:ph type="sldNum" idx="5"/>
          </p:nvPr>
        </p:nvSpPr>
        <p:spPr/>
        <p:txBody>
          <a:bodyPr/>
          <a:p>
            <a:fld id="{1B6E2A26-80FA-40AE-A111-B0D6D9BEB590}" type="slidenum">
              <a:rPr/>
            </a:fld>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269280" y="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The OR problem</a:t>
            </a:r>
            <a:endParaRPr lang="en-US" sz="4400" b="0" strike="noStrike" spc="-1">
              <a:solidFill>
                <a:srgbClr val="000000"/>
              </a:solidFill>
              <a:latin typeface="Calibri"/>
            </a:endParaRPr>
          </a:p>
        </p:txBody>
      </p:sp>
      <p:graphicFrame>
        <p:nvGraphicFramePr>
          <p:cNvPr id="230" name="Table 3"/>
          <p:cNvGraphicFramePr/>
          <p:nvPr/>
        </p:nvGraphicFramePr>
        <p:xfrm>
          <a:off x="1990440" y="2430000"/>
          <a:ext cx="2727000" cy="1476360"/>
        </p:xfrm>
        <a:graphic>
          <a:graphicData uri="http://schemas.openxmlformats.org/drawingml/2006/table">
            <a:tbl>
              <a:tblPr/>
              <a:tblGrid>
                <a:gridCol w="909000"/>
                <a:gridCol w="909000"/>
                <a:gridCol w="909000"/>
              </a:tblGrid>
              <a:tr h="369000">
                <a:tc>
                  <a:txBody>
                    <a:bodyPr>
                      <a:spAutoFit/>
                    </a:bodyPr>
                    <a:p>
                      <a:pPr algn="ctr">
                        <a:lnSpc>
                          <a:spcPct val="100000"/>
                        </a:lnSpc>
                      </a:pPr>
                      <a:r>
                        <a:rPr lang="en-US" sz="2000" b="0" strike="noStrike" spc="-1">
                          <a:solidFill>
                            <a:srgbClr val="E7E6E6"/>
                          </a:solidFill>
                          <a:latin typeface="Calibri"/>
                        </a:rPr>
                        <a:t>0</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0</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0</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r h="369000">
                <a:tc>
                  <a:txBody>
                    <a:bodyPr>
                      <a:spAutoFit/>
                    </a:bodyPr>
                    <a:p>
                      <a:pPr algn="ctr">
                        <a:lnSpc>
                          <a:spcPct val="100000"/>
                        </a:lnSpc>
                      </a:pPr>
                      <a:r>
                        <a:rPr lang="en-US" sz="2000" b="0" strike="noStrike" spc="-1">
                          <a:solidFill>
                            <a:srgbClr val="E7E6E6"/>
                          </a:solidFill>
                          <a:latin typeface="Calibri"/>
                        </a:rPr>
                        <a:t>0</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r h="369000">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0</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r h="369000">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Times New Roman"/>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bl>
          </a:graphicData>
        </a:graphic>
      </p:graphicFrame>
      <p:cxnSp>
        <p:nvCxnSpPr>
          <p:cNvPr id="231" name="Straight Arrow Connector 5"/>
          <p:cNvCxnSpPr/>
          <p:nvPr/>
        </p:nvCxnSpPr>
        <p:spPr>
          <a:xfrm flipV="1">
            <a:off x="8035560" y="2233800"/>
            <a:ext cx="360" cy="1812240"/>
          </a:xfrm>
          <a:prstGeom prst="straightConnector1">
            <a:avLst/>
          </a:prstGeom>
          <a:ln w="25400">
            <a:solidFill>
              <a:srgbClr val="000000"/>
            </a:solidFill>
            <a:tailEnd type="arrow" w="med" len="med"/>
          </a:ln>
        </p:spPr>
      </p:cxnSp>
      <p:cxnSp>
        <p:nvCxnSpPr>
          <p:cNvPr id="232" name="Straight Arrow Connector 8"/>
          <p:cNvCxnSpPr/>
          <p:nvPr/>
        </p:nvCxnSpPr>
        <p:spPr>
          <a:xfrm>
            <a:off x="7663320" y="3679560"/>
            <a:ext cx="1871280" cy="360"/>
          </a:xfrm>
          <a:prstGeom prst="straightConnector1">
            <a:avLst/>
          </a:prstGeom>
          <a:ln w="25400">
            <a:solidFill>
              <a:srgbClr val="000000"/>
            </a:solidFill>
            <a:tailEnd type="arrow" w="med" len="med"/>
          </a:ln>
        </p:spPr>
      </p:cxnSp>
      <p:sp>
        <p:nvSpPr>
          <p:cNvPr id="233" name="TextBox 17"/>
          <p:cNvSpPr/>
          <p:nvPr/>
        </p:nvSpPr>
        <p:spPr>
          <a:xfrm>
            <a:off x="7495200" y="2521800"/>
            <a:ext cx="510480" cy="3027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400" b="0" strike="noStrike" spc="-1">
                <a:solidFill>
                  <a:srgbClr val="000000"/>
                </a:solidFill>
                <a:latin typeface="Calibri"/>
              </a:rPr>
              <a:t>(0,1)</a:t>
            </a:r>
            <a:endParaRPr lang="en-US" sz="1400" b="0" strike="noStrike" spc="-1">
              <a:solidFill>
                <a:srgbClr val="000000"/>
              </a:solidFill>
              <a:latin typeface="Arial"/>
            </a:endParaRPr>
          </a:p>
        </p:txBody>
      </p:sp>
      <p:sp>
        <p:nvSpPr>
          <p:cNvPr id="234" name="Oval 29"/>
          <p:cNvSpPr/>
          <p:nvPr/>
        </p:nvSpPr>
        <p:spPr>
          <a:xfrm>
            <a:off x="4797360" y="2932200"/>
            <a:ext cx="114120" cy="10980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35" name="Oval 30"/>
          <p:cNvSpPr/>
          <p:nvPr/>
        </p:nvSpPr>
        <p:spPr>
          <a:xfrm>
            <a:off x="4797360" y="3306600"/>
            <a:ext cx="114120" cy="10980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36" name="Oval 31"/>
          <p:cNvSpPr/>
          <p:nvPr/>
        </p:nvSpPr>
        <p:spPr>
          <a:xfrm>
            <a:off x="4797360" y="3687840"/>
            <a:ext cx="114120" cy="10980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37" name="TextBox 25"/>
          <p:cNvSpPr/>
          <p:nvPr/>
        </p:nvSpPr>
        <p:spPr>
          <a:xfrm>
            <a:off x="9533160" y="3459240"/>
            <a:ext cx="347040" cy="4014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800" b="0" strike="noStrike" spc="-1">
                <a:solidFill>
                  <a:srgbClr val="000000"/>
                </a:solidFill>
                <a:latin typeface="Calibri"/>
              </a:rPr>
              <a:t>x</a:t>
            </a:r>
            <a:r>
              <a:rPr lang="en-US" sz="1800" b="0" strike="noStrike" spc="-1" baseline="-25000">
                <a:solidFill>
                  <a:srgbClr val="000000"/>
                </a:solidFill>
                <a:latin typeface="Calibri"/>
              </a:rPr>
              <a:t>1</a:t>
            </a:r>
            <a:endParaRPr lang="en-US" sz="1800" b="0" strike="noStrike" spc="-1">
              <a:solidFill>
                <a:srgbClr val="000000"/>
              </a:solidFill>
              <a:latin typeface="Arial"/>
            </a:endParaRPr>
          </a:p>
        </p:txBody>
      </p:sp>
      <p:sp>
        <p:nvSpPr>
          <p:cNvPr id="238" name="TextBox 26"/>
          <p:cNvSpPr/>
          <p:nvPr/>
        </p:nvSpPr>
        <p:spPr>
          <a:xfrm>
            <a:off x="7884360" y="1913040"/>
            <a:ext cx="347040" cy="4014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800" b="0" strike="noStrike" spc="-1">
                <a:solidFill>
                  <a:srgbClr val="000000"/>
                </a:solidFill>
                <a:latin typeface="Calibri"/>
              </a:rPr>
              <a:t>x</a:t>
            </a:r>
            <a:r>
              <a:rPr lang="en-US" sz="1800" b="0" strike="noStrike" spc="-1" baseline="-25000">
                <a:solidFill>
                  <a:srgbClr val="000000"/>
                </a:solidFill>
                <a:latin typeface="Calibri"/>
              </a:rPr>
              <a:t>2</a:t>
            </a:r>
            <a:endParaRPr lang="en-US" sz="1800" b="0" strike="noStrike" spc="-1">
              <a:solidFill>
                <a:srgbClr val="000000"/>
              </a:solidFill>
              <a:latin typeface="Arial"/>
            </a:endParaRPr>
          </a:p>
        </p:txBody>
      </p:sp>
      <p:sp>
        <p:nvSpPr>
          <p:cNvPr id="239" name="TextBox 35"/>
          <p:cNvSpPr/>
          <p:nvPr/>
        </p:nvSpPr>
        <p:spPr>
          <a:xfrm>
            <a:off x="3207600" y="2026800"/>
            <a:ext cx="347040" cy="4014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800" b="0" strike="noStrike" spc="-1">
                <a:solidFill>
                  <a:srgbClr val="000000"/>
                </a:solidFill>
                <a:latin typeface="Calibri"/>
              </a:rPr>
              <a:t>x</a:t>
            </a:r>
            <a:r>
              <a:rPr lang="en-US" sz="1800" b="0" strike="noStrike" spc="-1" baseline="-25000">
                <a:solidFill>
                  <a:srgbClr val="000000"/>
                </a:solidFill>
                <a:latin typeface="Calibri"/>
              </a:rPr>
              <a:t>2</a:t>
            </a:r>
            <a:endParaRPr lang="en-US" sz="1800" b="0" strike="noStrike" spc="-1">
              <a:solidFill>
                <a:srgbClr val="000000"/>
              </a:solidFill>
              <a:latin typeface="Arial"/>
            </a:endParaRPr>
          </a:p>
        </p:txBody>
      </p:sp>
      <p:sp>
        <p:nvSpPr>
          <p:cNvPr id="240" name="TextBox 36"/>
          <p:cNvSpPr/>
          <p:nvPr/>
        </p:nvSpPr>
        <p:spPr>
          <a:xfrm>
            <a:off x="2332800" y="2029320"/>
            <a:ext cx="347040" cy="4014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800" b="0" strike="noStrike" spc="-1">
                <a:solidFill>
                  <a:srgbClr val="000000"/>
                </a:solidFill>
                <a:latin typeface="Calibri"/>
              </a:rPr>
              <a:t>x</a:t>
            </a:r>
            <a:r>
              <a:rPr lang="en-US" sz="1800" b="0" strike="noStrike" spc="-1" baseline="-25000">
                <a:solidFill>
                  <a:srgbClr val="000000"/>
                </a:solidFill>
                <a:latin typeface="Calibri"/>
              </a:rPr>
              <a:t>1</a:t>
            </a:r>
            <a:endParaRPr lang="en-US" sz="1800" b="0" strike="noStrike" spc="-1">
              <a:solidFill>
                <a:srgbClr val="000000"/>
              </a:solidFill>
              <a:latin typeface="Arial"/>
            </a:endParaRPr>
          </a:p>
        </p:txBody>
      </p:sp>
      <p:sp>
        <p:nvSpPr>
          <p:cNvPr id="241" name="TextBox 38"/>
          <p:cNvSpPr/>
          <p:nvPr/>
        </p:nvSpPr>
        <p:spPr>
          <a:xfrm>
            <a:off x="3888360" y="2029320"/>
            <a:ext cx="813600" cy="3639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800" b="0" strike="noStrike" spc="-1">
                <a:solidFill>
                  <a:srgbClr val="000000"/>
                </a:solidFill>
                <a:latin typeface="Calibri"/>
              </a:rPr>
              <a:t>output</a:t>
            </a:r>
            <a:endParaRPr lang="en-US" sz="1800" b="0" strike="noStrike" spc="-1">
              <a:solidFill>
                <a:srgbClr val="000000"/>
              </a:solidFill>
              <a:latin typeface="Arial"/>
            </a:endParaRPr>
          </a:p>
        </p:txBody>
      </p:sp>
      <p:sp>
        <p:nvSpPr>
          <p:cNvPr id="242" name="Oval 32"/>
          <p:cNvSpPr/>
          <p:nvPr/>
        </p:nvSpPr>
        <p:spPr>
          <a:xfrm>
            <a:off x="4797360" y="2572200"/>
            <a:ext cx="114120" cy="10980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43" name="TextBox 39"/>
          <p:cNvSpPr/>
          <p:nvPr/>
        </p:nvSpPr>
        <p:spPr>
          <a:xfrm>
            <a:off x="9079200" y="2521800"/>
            <a:ext cx="510480" cy="3027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400" b="0" strike="noStrike" spc="-1">
                <a:solidFill>
                  <a:srgbClr val="000000"/>
                </a:solidFill>
                <a:latin typeface="Calibri"/>
              </a:rPr>
              <a:t>(1,1)</a:t>
            </a:r>
            <a:endParaRPr lang="en-US" sz="1400" b="0" strike="noStrike" spc="-1">
              <a:solidFill>
                <a:srgbClr val="000000"/>
              </a:solidFill>
              <a:latin typeface="Arial"/>
            </a:endParaRPr>
          </a:p>
        </p:txBody>
      </p:sp>
      <p:sp>
        <p:nvSpPr>
          <p:cNvPr id="244" name="Oval 33"/>
          <p:cNvSpPr/>
          <p:nvPr/>
        </p:nvSpPr>
        <p:spPr>
          <a:xfrm>
            <a:off x="7985880" y="3618000"/>
            <a:ext cx="114120" cy="10980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45" name="TextBox 40"/>
          <p:cNvSpPr/>
          <p:nvPr/>
        </p:nvSpPr>
        <p:spPr>
          <a:xfrm>
            <a:off x="9079200" y="3673800"/>
            <a:ext cx="510480" cy="3027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400" b="0" strike="noStrike" spc="-1">
                <a:solidFill>
                  <a:srgbClr val="000000"/>
                </a:solidFill>
                <a:latin typeface="Calibri"/>
              </a:rPr>
              <a:t>(1,0)</a:t>
            </a:r>
            <a:endParaRPr lang="en-US" sz="1400" b="0" strike="noStrike" spc="-1">
              <a:solidFill>
                <a:srgbClr val="000000"/>
              </a:solidFill>
              <a:latin typeface="Arial"/>
            </a:endParaRPr>
          </a:p>
        </p:txBody>
      </p:sp>
      <p:sp>
        <p:nvSpPr>
          <p:cNvPr id="246" name="TextBox 41"/>
          <p:cNvSpPr/>
          <p:nvPr/>
        </p:nvSpPr>
        <p:spPr>
          <a:xfrm>
            <a:off x="7567200" y="3637800"/>
            <a:ext cx="510480" cy="3027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400" b="0" strike="noStrike" spc="-1">
                <a:solidFill>
                  <a:srgbClr val="000000"/>
                </a:solidFill>
                <a:latin typeface="Calibri"/>
              </a:rPr>
              <a:t>(0,0)</a:t>
            </a:r>
            <a:endParaRPr lang="en-US" sz="1400" b="0" strike="noStrike" spc="-1">
              <a:solidFill>
                <a:srgbClr val="000000"/>
              </a:solidFill>
              <a:latin typeface="Arial"/>
            </a:endParaRPr>
          </a:p>
        </p:txBody>
      </p:sp>
      <p:sp>
        <p:nvSpPr>
          <p:cNvPr id="247" name="Oval 3"/>
          <p:cNvSpPr/>
          <p:nvPr/>
        </p:nvSpPr>
        <p:spPr>
          <a:xfrm>
            <a:off x="4797360" y="3291840"/>
            <a:ext cx="114120" cy="10980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48" name="Oval 4"/>
          <p:cNvSpPr/>
          <p:nvPr/>
        </p:nvSpPr>
        <p:spPr>
          <a:xfrm>
            <a:off x="4797360" y="2931840"/>
            <a:ext cx="114120" cy="10980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49" name="Oval 23"/>
          <p:cNvSpPr/>
          <p:nvPr/>
        </p:nvSpPr>
        <p:spPr>
          <a:xfrm>
            <a:off x="8993880" y="3618000"/>
            <a:ext cx="114120" cy="10980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50" name="Oval 6"/>
          <p:cNvSpPr/>
          <p:nvPr/>
        </p:nvSpPr>
        <p:spPr>
          <a:xfrm>
            <a:off x="7985880" y="2646000"/>
            <a:ext cx="114120" cy="10980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51" name="Oval 5"/>
          <p:cNvSpPr/>
          <p:nvPr/>
        </p:nvSpPr>
        <p:spPr>
          <a:xfrm>
            <a:off x="8993880" y="2646000"/>
            <a:ext cx="114120" cy="10980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3" name="PlaceHolder 2"/>
          <p:cNvSpPr>
            <a:spLocks noGrp="1"/>
          </p:cNvSpPr>
          <p:nvPr>
            <p:ph type="sldNum" idx="5"/>
          </p:nvPr>
        </p:nvSpPr>
        <p:spPr/>
        <p:txBody>
          <a:bodyPr/>
          <a:p>
            <a:fld id="{EB4074F0-C415-4656-9CF3-018EF373B4CF}" type="slidenum">
              <a:rPr/>
            </a:fld>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269280" y="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The XOR problem</a:t>
            </a:r>
            <a:endParaRPr lang="en-US" sz="4400" b="0" strike="noStrike" spc="-1">
              <a:solidFill>
                <a:srgbClr val="000000"/>
              </a:solidFill>
              <a:latin typeface="Calibri"/>
            </a:endParaRPr>
          </a:p>
        </p:txBody>
      </p:sp>
      <p:graphicFrame>
        <p:nvGraphicFramePr>
          <p:cNvPr id="253" name="Table 5"/>
          <p:cNvGraphicFramePr/>
          <p:nvPr/>
        </p:nvGraphicFramePr>
        <p:xfrm>
          <a:off x="1990440" y="2430000"/>
          <a:ext cx="2727000" cy="1476360"/>
        </p:xfrm>
        <a:graphic>
          <a:graphicData uri="http://schemas.openxmlformats.org/drawingml/2006/table">
            <a:tbl>
              <a:tblPr/>
              <a:tblGrid>
                <a:gridCol w="909000"/>
                <a:gridCol w="909000"/>
                <a:gridCol w="909000"/>
              </a:tblGrid>
              <a:tr h="369000">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Arial"/>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Arial"/>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Arial"/>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r h="369000">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Arial"/>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Arial"/>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Arial"/>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r h="369000">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Arial"/>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Arial"/>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Arial"/>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r h="369000">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Arial"/>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Arial"/>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c>
                  <a:txBody>
                    <a:bodyPr>
                      <a:spAutoFit/>
                    </a:bodyPr>
                    <a:p>
                      <a:pPr algn="ctr">
                        <a:lnSpc>
                          <a:spcPct val="100000"/>
                        </a:lnSpc>
                      </a:pPr>
                      <a:r>
                        <a:rPr lang="en-US" sz="2000" b="0" strike="noStrike" spc="-1">
                          <a:solidFill>
                            <a:srgbClr val="E7E6E6"/>
                          </a:solidFill>
                          <a:latin typeface="Calibri"/>
                        </a:rPr>
                        <a:t>1</a:t>
                      </a:r>
                      <a:endParaRPr lang="en-US" sz="2000" b="0" strike="noStrike" spc="-1">
                        <a:solidFill>
                          <a:srgbClr val="FFFFFF"/>
                        </a:solidFill>
                        <a:latin typeface="Arial"/>
                      </a:endParaRPr>
                    </a:p>
                  </a:txBody>
                  <a:tcPr anchor="t">
                    <a:lnL w="12240">
                      <a:solidFill>
                        <a:srgbClr val="E7E6E6"/>
                      </a:solidFill>
                      <a:prstDash val="solid"/>
                    </a:lnL>
                    <a:lnR w="12240">
                      <a:solidFill>
                        <a:srgbClr val="E7E6E6"/>
                      </a:solidFill>
                      <a:prstDash val="solid"/>
                    </a:lnR>
                    <a:lnT w="12240">
                      <a:solidFill>
                        <a:srgbClr val="E7E6E6"/>
                      </a:solidFill>
                      <a:prstDash val="solid"/>
                    </a:lnT>
                    <a:lnB w="12240">
                      <a:solidFill>
                        <a:srgbClr val="E7E6E6"/>
                      </a:solidFill>
                      <a:prstDash val="solid"/>
                    </a:lnB>
                    <a:solidFill>
                      <a:srgbClr val="000000"/>
                    </a:solidFill>
                  </a:tcPr>
                </a:tc>
              </a:tr>
            </a:tbl>
          </a:graphicData>
        </a:graphic>
      </p:graphicFrame>
      <p:cxnSp>
        <p:nvCxnSpPr>
          <p:cNvPr id="254" name="Straight Arrow Connector 6"/>
          <p:cNvCxnSpPr/>
          <p:nvPr/>
        </p:nvCxnSpPr>
        <p:spPr>
          <a:xfrm flipV="1">
            <a:off x="8035560" y="2233800"/>
            <a:ext cx="360" cy="1812240"/>
          </a:xfrm>
          <a:prstGeom prst="straightConnector1">
            <a:avLst/>
          </a:prstGeom>
          <a:ln w="25400">
            <a:solidFill>
              <a:srgbClr val="000000"/>
            </a:solidFill>
            <a:tailEnd type="arrow" w="med" len="med"/>
          </a:ln>
        </p:spPr>
      </p:cxnSp>
      <p:cxnSp>
        <p:nvCxnSpPr>
          <p:cNvPr id="255" name="Straight Arrow Connector 7"/>
          <p:cNvCxnSpPr/>
          <p:nvPr/>
        </p:nvCxnSpPr>
        <p:spPr>
          <a:xfrm>
            <a:off x="7087320" y="3139560"/>
            <a:ext cx="1871280" cy="360"/>
          </a:xfrm>
          <a:prstGeom prst="straightConnector1">
            <a:avLst/>
          </a:prstGeom>
          <a:ln w="25400">
            <a:solidFill>
              <a:srgbClr val="000000"/>
            </a:solidFill>
            <a:tailEnd type="arrow" w="med" len="med"/>
          </a:ln>
        </p:spPr>
      </p:cxnSp>
      <p:sp>
        <p:nvSpPr>
          <p:cNvPr id="256" name="TextBox 8"/>
          <p:cNvSpPr/>
          <p:nvPr/>
        </p:nvSpPr>
        <p:spPr>
          <a:xfrm>
            <a:off x="7662960" y="3861000"/>
            <a:ext cx="325800" cy="3027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400" b="0" strike="noStrike" spc="-1">
                <a:solidFill>
                  <a:srgbClr val="000000"/>
                </a:solidFill>
                <a:latin typeface="Calibri"/>
              </a:rPr>
              <a:t>-1</a:t>
            </a:r>
            <a:endParaRPr lang="en-US" sz="1400" b="0" strike="noStrike" spc="-1">
              <a:solidFill>
                <a:srgbClr val="000000"/>
              </a:solidFill>
              <a:latin typeface="Arial"/>
            </a:endParaRPr>
          </a:p>
        </p:txBody>
      </p:sp>
      <p:sp>
        <p:nvSpPr>
          <p:cNvPr id="257" name="TextBox 9"/>
          <p:cNvSpPr/>
          <p:nvPr/>
        </p:nvSpPr>
        <p:spPr>
          <a:xfrm>
            <a:off x="7722360" y="2233800"/>
            <a:ext cx="271080" cy="3027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400" b="0" strike="noStrike" spc="-1">
                <a:solidFill>
                  <a:srgbClr val="000000"/>
                </a:solidFill>
                <a:latin typeface="Calibri"/>
              </a:rPr>
              <a:t>1</a:t>
            </a:r>
            <a:endParaRPr lang="en-US" sz="1400" b="0" strike="noStrike" spc="-1">
              <a:solidFill>
                <a:srgbClr val="000000"/>
              </a:solidFill>
              <a:latin typeface="Arial"/>
            </a:endParaRPr>
          </a:p>
        </p:txBody>
      </p:sp>
      <p:sp>
        <p:nvSpPr>
          <p:cNvPr id="258" name="TextBox 10"/>
          <p:cNvSpPr/>
          <p:nvPr/>
        </p:nvSpPr>
        <p:spPr>
          <a:xfrm>
            <a:off x="8647200" y="3139920"/>
            <a:ext cx="271080" cy="3027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400" b="0" strike="noStrike" spc="-1">
                <a:solidFill>
                  <a:srgbClr val="000000"/>
                </a:solidFill>
                <a:latin typeface="Calibri"/>
              </a:rPr>
              <a:t>1</a:t>
            </a:r>
            <a:endParaRPr lang="en-US" sz="1400" b="0" strike="noStrike" spc="-1">
              <a:solidFill>
                <a:srgbClr val="000000"/>
              </a:solidFill>
              <a:latin typeface="Arial"/>
            </a:endParaRPr>
          </a:p>
        </p:txBody>
      </p:sp>
      <p:sp>
        <p:nvSpPr>
          <p:cNvPr id="259" name="Oval 11"/>
          <p:cNvSpPr/>
          <p:nvPr/>
        </p:nvSpPr>
        <p:spPr>
          <a:xfrm>
            <a:off x="7072560" y="2445120"/>
            <a:ext cx="114120" cy="10980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60" name="Oval 12"/>
          <p:cNvSpPr/>
          <p:nvPr/>
        </p:nvSpPr>
        <p:spPr>
          <a:xfrm>
            <a:off x="8916120" y="3935520"/>
            <a:ext cx="114120" cy="10980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61" name="Oval 13"/>
          <p:cNvSpPr/>
          <p:nvPr/>
        </p:nvSpPr>
        <p:spPr>
          <a:xfrm>
            <a:off x="8920440" y="2436840"/>
            <a:ext cx="114120" cy="10980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62" name="Oval 14"/>
          <p:cNvSpPr/>
          <p:nvPr/>
        </p:nvSpPr>
        <p:spPr>
          <a:xfrm>
            <a:off x="7081200" y="3904920"/>
            <a:ext cx="114120" cy="10980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63" name="Oval 15"/>
          <p:cNvSpPr/>
          <p:nvPr/>
        </p:nvSpPr>
        <p:spPr>
          <a:xfrm>
            <a:off x="4797360" y="3040200"/>
            <a:ext cx="114120" cy="10980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64" name="Oval 16"/>
          <p:cNvSpPr/>
          <p:nvPr/>
        </p:nvSpPr>
        <p:spPr>
          <a:xfrm>
            <a:off x="4797360" y="3378600"/>
            <a:ext cx="114120" cy="109800"/>
          </a:xfrm>
          <a:prstGeom prst="ellipse">
            <a:avLst/>
          </a:prstGeom>
          <a:solidFill>
            <a:srgbClr val="FF0000"/>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65" name="Oval 17"/>
          <p:cNvSpPr/>
          <p:nvPr/>
        </p:nvSpPr>
        <p:spPr>
          <a:xfrm>
            <a:off x="4797360" y="2625120"/>
            <a:ext cx="114120" cy="10980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66" name="Oval 18"/>
          <p:cNvSpPr/>
          <p:nvPr/>
        </p:nvSpPr>
        <p:spPr>
          <a:xfrm>
            <a:off x="4797360" y="3759840"/>
            <a:ext cx="114120" cy="109800"/>
          </a:xfrm>
          <a:prstGeom prst="ellipse">
            <a:avLst/>
          </a:prstGeom>
          <a:solidFill>
            <a:srgbClr val="004FEE"/>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3120" rIns="90000" bIns="33120" anchor="ctr">
            <a:noAutofit/>
          </a:bodyPr>
          <a:p>
            <a:endParaRPr lang="en-US" sz="1800" b="0" strike="noStrike" spc="-1">
              <a:solidFill>
                <a:schemeClr val="lt1"/>
              </a:solidFill>
              <a:latin typeface="Calibri"/>
            </a:endParaRPr>
          </a:p>
        </p:txBody>
      </p:sp>
      <p:sp>
        <p:nvSpPr>
          <p:cNvPr id="267" name="TextBox 19"/>
          <p:cNvSpPr/>
          <p:nvPr/>
        </p:nvSpPr>
        <p:spPr>
          <a:xfrm>
            <a:off x="6975000" y="3139920"/>
            <a:ext cx="325800" cy="3027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400" b="0" strike="noStrike" spc="-1">
                <a:solidFill>
                  <a:srgbClr val="000000"/>
                </a:solidFill>
                <a:latin typeface="Calibri"/>
              </a:rPr>
              <a:t>-1</a:t>
            </a:r>
            <a:endParaRPr lang="en-US" sz="1400" b="0" strike="noStrike" spc="-1">
              <a:solidFill>
                <a:srgbClr val="000000"/>
              </a:solidFill>
              <a:latin typeface="Arial"/>
            </a:endParaRPr>
          </a:p>
        </p:txBody>
      </p:sp>
      <p:sp>
        <p:nvSpPr>
          <p:cNvPr id="268" name="TextBox 20"/>
          <p:cNvSpPr/>
          <p:nvPr/>
        </p:nvSpPr>
        <p:spPr>
          <a:xfrm>
            <a:off x="8993160" y="2955240"/>
            <a:ext cx="347040" cy="4014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800" b="0" strike="noStrike" spc="-1">
                <a:solidFill>
                  <a:srgbClr val="000000"/>
                </a:solidFill>
                <a:latin typeface="Calibri"/>
              </a:rPr>
              <a:t>x</a:t>
            </a:r>
            <a:r>
              <a:rPr lang="en-US" sz="1800" b="0" strike="noStrike" spc="-1" baseline="-25000">
                <a:solidFill>
                  <a:srgbClr val="000000"/>
                </a:solidFill>
                <a:latin typeface="Calibri"/>
              </a:rPr>
              <a:t>1</a:t>
            </a:r>
            <a:endParaRPr lang="en-US" sz="1800" b="0" strike="noStrike" spc="-1">
              <a:solidFill>
                <a:srgbClr val="000000"/>
              </a:solidFill>
              <a:latin typeface="Arial"/>
            </a:endParaRPr>
          </a:p>
        </p:txBody>
      </p:sp>
      <p:sp>
        <p:nvSpPr>
          <p:cNvPr id="269" name="TextBox 21"/>
          <p:cNvSpPr/>
          <p:nvPr/>
        </p:nvSpPr>
        <p:spPr>
          <a:xfrm>
            <a:off x="7956360" y="1949040"/>
            <a:ext cx="347040" cy="4014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800" b="0" strike="noStrike" spc="-1">
                <a:solidFill>
                  <a:srgbClr val="000000"/>
                </a:solidFill>
                <a:latin typeface="Calibri"/>
              </a:rPr>
              <a:t>x</a:t>
            </a:r>
            <a:r>
              <a:rPr lang="en-US" sz="1800" b="0" strike="noStrike" spc="-1" baseline="-25000">
                <a:solidFill>
                  <a:srgbClr val="000000"/>
                </a:solidFill>
                <a:latin typeface="Calibri"/>
              </a:rPr>
              <a:t>2</a:t>
            </a:r>
            <a:endParaRPr lang="en-US" sz="1800" b="0" strike="noStrike" spc="-1">
              <a:solidFill>
                <a:srgbClr val="000000"/>
              </a:solidFill>
              <a:latin typeface="Arial"/>
            </a:endParaRPr>
          </a:p>
        </p:txBody>
      </p:sp>
      <p:sp>
        <p:nvSpPr>
          <p:cNvPr id="270" name="TextBox 22"/>
          <p:cNvSpPr/>
          <p:nvPr/>
        </p:nvSpPr>
        <p:spPr>
          <a:xfrm>
            <a:off x="3207600" y="2026800"/>
            <a:ext cx="347040" cy="4014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800" b="0" strike="noStrike" spc="-1">
                <a:solidFill>
                  <a:srgbClr val="000000"/>
                </a:solidFill>
                <a:latin typeface="Calibri"/>
              </a:rPr>
              <a:t>x</a:t>
            </a:r>
            <a:r>
              <a:rPr lang="en-US" sz="1800" b="0" strike="noStrike" spc="-1" baseline="-25000">
                <a:solidFill>
                  <a:srgbClr val="000000"/>
                </a:solidFill>
                <a:latin typeface="Calibri"/>
              </a:rPr>
              <a:t>2</a:t>
            </a:r>
            <a:endParaRPr lang="en-US" sz="1800" b="0" strike="noStrike" spc="-1">
              <a:solidFill>
                <a:srgbClr val="000000"/>
              </a:solidFill>
              <a:latin typeface="Arial"/>
            </a:endParaRPr>
          </a:p>
        </p:txBody>
      </p:sp>
      <p:sp>
        <p:nvSpPr>
          <p:cNvPr id="271" name="TextBox 23"/>
          <p:cNvSpPr/>
          <p:nvPr/>
        </p:nvSpPr>
        <p:spPr>
          <a:xfrm>
            <a:off x="2332800" y="2029320"/>
            <a:ext cx="347040" cy="4014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800" b="0" strike="noStrike" spc="-1">
                <a:solidFill>
                  <a:srgbClr val="000000"/>
                </a:solidFill>
                <a:latin typeface="Calibri"/>
              </a:rPr>
              <a:t>x</a:t>
            </a:r>
            <a:r>
              <a:rPr lang="en-US" sz="1800" b="0" strike="noStrike" spc="-1" baseline="-25000">
                <a:solidFill>
                  <a:srgbClr val="000000"/>
                </a:solidFill>
                <a:latin typeface="Calibri"/>
              </a:rPr>
              <a:t>1</a:t>
            </a:r>
            <a:endParaRPr lang="en-US" sz="1800" b="0" strike="noStrike" spc="-1">
              <a:solidFill>
                <a:srgbClr val="000000"/>
              </a:solidFill>
              <a:latin typeface="Arial"/>
            </a:endParaRPr>
          </a:p>
        </p:txBody>
      </p:sp>
      <p:sp>
        <p:nvSpPr>
          <p:cNvPr id="272" name="TextBox 24"/>
          <p:cNvSpPr/>
          <p:nvPr/>
        </p:nvSpPr>
        <p:spPr>
          <a:xfrm>
            <a:off x="3888360" y="2029320"/>
            <a:ext cx="813600" cy="3639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800" b="0" strike="noStrike" spc="-1">
                <a:solidFill>
                  <a:srgbClr val="000000"/>
                </a:solidFill>
                <a:latin typeface="Calibri"/>
              </a:rPr>
              <a:t>output</a:t>
            </a:r>
            <a:endParaRPr lang="en-US" sz="1800" b="0" strike="noStrike" spc="-1">
              <a:solidFill>
                <a:srgbClr val="000000"/>
              </a:solidFill>
              <a:latin typeface="Arial"/>
            </a:endParaRPr>
          </a:p>
        </p:txBody>
      </p:sp>
      <p:sp>
        <p:nvSpPr>
          <p:cNvPr id="3" name="PlaceHolder 2"/>
          <p:cNvSpPr>
            <a:spLocks noGrp="1"/>
          </p:cNvSpPr>
          <p:nvPr>
            <p:ph type="sldNum" idx="5"/>
          </p:nvPr>
        </p:nvSpPr>
        <p:spPr/>
        <p:txBody>
          <a:bodyPr/>
          <a:p>
            <a:fld id="{321118A1-4B70-4FBB-AFE6-80C3C4E93A50}" type="slidenum">
              <a:rPr/>
            </a:fld>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PlaceHolder 1"/>
          <p:cNvSpPr>
            <a:spLocks noGrp="1"/>
          </p:cNvSpPr>
          <p:nvPr>
            <p:ph type="title"/>
          </p:nvPr>
        </p:nvSpPr>
        <p:spPr>
          <a:xfrm>
            <a:off x="338040" y="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The XOR problem - Solution</a:t>
            </a:r>
            <a:endParaRPr lang="en-US" sz="4400" b="0" strike="noStrike" spc="-1">
              <a:solidFill>
                <a:srgbClr val="000000"/>
              </a:solidFill>
              <a:latin typeface="Calibri"/>
            </a:endParaRPr>
          </a:p>
        </p:txBody>
      </p:sp>
      <p:pic>
        <p:nvPicPr>
          <p:cNvPr id="274" name="Picture 40" descr="pp62_2"/>
          <p:cNvPicPr/>
          <p:nvPr/>
        </p:nvPicPr>
        <p:blipFill>
          <a:blip r:embed="rId1"/>
          <a:stretch>
            <a:fillRect/>
          </a:stretch>
        </p:blipFill>
        <p:spPr>
          <a:xfrm>
            <a:off x="2781360" y="2139120"/>
            <a:ext cx="6439680" cy="2579400"/>
          </a:xfrm>
          <a:prstGeom prst="rect">
            <a:avLst/>
          </a:prstGeom>
          <a:ln w="0">
            <a:noFill/>
          </a:ln>
        </p:spPr>
      </p:pic>
      <p:sp>
        <p:nvSpPr>
          <p:cNvPr id="3" name="PlaceHolder 2"/>
          <p:cNvSpPr>
            <a:spLocks noGrp="1"/>
          </p:cNvSpPr>
          <p:nvPr>
            <p:ph type="sldNum" idx="5"/>
          </p:nvPr>
        </p:nvSpPr>
        <p:spPr/>
        <p:txBody>
          <a:bodyPr/>
          <a:p>
            <a:fld id="{6C2127BF-7CE6-432A-A0AA-53768FF95912}" type="slidenum">
              <a:rPr/>
            </a:fld>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laceHolder 1"/>
          <p:cNvSpPr>
            <a:spLocks noGrp="1"/>
          </p:cNvSpPr>
          <p:nvPr>
            <p:ph type="title"/>
          </p:nvPr>
        </p:nvSpPr>
        <p:spPr>
          <a:xfrm>
            <a:off x="338040" y="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The XOR problem - Solution</a:t>
            </a:r>
            <a:endParaRPr lang="en-US" sz="4400" b="0" strike="noStrike" spc="-1">
              <a:solidFill>
                <a:srgbClr val="000000"/>
              </a:solidFill>
              <a:latin typeface="Calibri"/>
            </a:endParaRPr>
          </a:p>
        </p:txBody>
      </p:sp>
      <p:pic>
        <p:nvPicPr>
          <p:cNvPr id="276" name="Picture 40" descr="pp62_2"/>
          <p:cNvPicPr/>
          <p:nvPr/>
        </p:nvPicPr>
        <p:blipFill>
          <a:blip r:embed="rId1"/>
          <a:stretch>
            <a:fillRect/>
          </a:stretch>
        </p:blipFill>
        <p:spPr>
          <a:xfrm>
            <a:off x="2781360" y="2139120"/>
            <a:ext cx="6439680" cy="2579400"/>
          </a:xfrm>
          <a:prstGeom prst="rect">
            <a:avLst/>
          </a:prstGeom>
          <a:ln w="0">
            <a:noFill/>
          </a:ln>
        </p:spPr>
      </p:pic>
      <p:sp>
        <p:nvSpPr>
          <p:cNvPr id="277" name="TextBox 1"/>
          <p:cNvSpPr/>
          <p:nvPr/>
        </p:nvSpPr>
        <p:spPr>
          <a:xfrm>
            <a:off x="4294440" y="5347800"/>
            <a:ext cx="3602520" cy="3639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800" b="0" strike="noStrike" spc="-1">
                <a:solidFill>
                  <a:srgbClr val="000000"/>
                </a:solidFill>
                <a:latin typeface="Calibri"/>
              </a:rPr>
              <a:t>Let’s combine them-&gt; 2 Perceptrons!</a:t>
            </a:r>
            <a:endParaRPr lang="en-US" sz="1800" b="0" strike="noStrike" spc="-1">
              <a:solidFill>
                <a:srgbClr val="000000"/>
              </a:solidFill>
              <a:latin typeface="Arial"/>
            </a:endParaRPr>
          </a:p>
        </p:txBody>
      </p:sp>
      <p:sp>
        <p:nvSpPr>
          <p:cNvPr id="3" name="PlaceHolder 2"/>
          <p:cNvSpPr>
            <a:spLocks noGrp="1"/>
          </p:cNvSpPr>
          <p:nvPr>
            <p:ph type="sldNum" idx="5"/>
          </p:nvPr>
        </p:nvSpPr>
        <p:spPr/>
        <p:txBody>
          <a:bodyPr/>
          <a:p>
            <a:fld id="{B9239A10-A49F-44D2-BFB4-5DEF17FD4613}" type="slidenum">
              <a:rPr/>
            </a:fld>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338040" y="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The XOR problem - Solution</a:t>
            </a:r>
            <a:endParaRPr lang="en-US" sz="4400" b="0" strike="noStrike" spc="-1">
              <a:solidFill>
                <a:srgbClr val="000000"/>
              </a:solidFill>
              <a:latin typeface="Calibri"/>
            </a:endParaRPr>
          </a:p>
        </p:txBody>
      </p:sp>
      <p:pic>
        <p:nvPicPr>
          <p:cNvPr id="279" name="Picture 7" descr="A picture containing text, clock&#10;&#10;Description automatically generated"/>
          <p:cNvPicPr/>
          <p:nvPr/>
        </p:nvPicPr>
        <p:blipFill>
          <a:blip r:embed="rId1"/>
          <a:stretch>
            <a:fillRect/>
          </a:stretch>
        </p:blipFill>
        <p:spPr>
          <a:xfrm>
            <a:off x="957600" y="1782720"/>
            <a:ext cx="4048200" cy="2333520"/>
          </a:xfrm>
          <a:prstGeom prst="rect">
            <a:avLst/>
          </a:prstGeom>
          <a:ln w="0">
            <a:noFill/>
          </a:ln>
        </p:spPr>
      </p:pic>
      <p:pic>
        <p:nvPicPr>
          <p:cNvPr id="280" name="Picture 9" descr="A white background with black text&#10;&#10;Description automatically generated with low confidence"/>
          <p:cNvPicPr/>
          <p:nvPr/>
        </p:nvPicPr>
        <p:blipFill>
          <a:blip r:embed="rId2"/>
          <a:stretch>
            <a:fillRect/>
          </a:stretch>
        </p:blipFill>
        <p:spPr>
          <a:xfrm>
            <a:off x="4710600" y="4116600"/>
            <a:ext cx="2581200" cy="657000"/>
          </a:xfrm>
          <a:prstGeom prst="rect">
            <a:avLst/>
          </a:prstGeom>
          <a:ln w="0">
            <a:noFill/>
          </a:ln>
        </p:spPr>
      </p:pic>
      <p:pic>
        <p:nvPicPr>
          <p:cNvPr id="281" name="Picture 11" descr="Diagram&#10;&#10;Description automatically generated"/>
          <p:cNvPicPr/>
          <p:nvPr/>
        </p:nvPicPr>
        <p:blipFill>
          <a:blip r:embed="rId3"/>
          <a:stretch>
            <a:fillRect/>
          </a:stretch>
        </p:blipFill>
        <p:spPr>
          <a:xfrm>
            <a:off x="6996960" y="1926720"/>
            <a:ext cx="4115160" cy="2114640"/>
          </a:xfrm>
          <a:prstGeom prst="rect">
            <a:avLst/>
          </a:prstGeom>
          <a:ln w="0">
            <a:noFill/>
          </a:ln>
        </p:spPr>
      </p:pic>
      <p:sp>
        <p:nvSpPr>
          <p:cNvPr id="282" name="Arrow: Right 12"/>
          <p:cNvSpPr/>
          <p:nvPr/>
        </p:nvSpPr>
        <p:spPr>
          <a:xfrm>
            <a:off x="5410440" y="2700360"/>
            <a:ext cx="1186920" cy="49824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800" b="0" strike="noStrike" spc="-1">
              <a:solidFill>
                <a:schemeClr val="lt1"/>
              </a:solidFill>
              <a:latin typeface="Calibri"/>
            </a:endParaRPr>
          </a:p>
        </p:txBody>
      </p:sp>
      <p:sp>
        <p:nvSpPr>
          <p:cNvPr id="3" name="PlaceHolder 2"/>
          <p:cNvSpPr>
            <a:spLocks noGrp="1"/>
          </p:cNvSpPr>
          <p:nvPr>
            <p:ph type="sldNum" idx="5"/>
          </p:nvPr>
        </p:nvSpPr>
        <p:spPr/>
        <p:txBody>
          <a:bodyPr/>
          <a:p>
            <a:fld id="{B8CE7B1D-D429-4367-A85E-1891450B92CE}" type="slidenum">
              <a:rPr/>
            </a:fld>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338040" y="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The XOR problem - Solution</a:t>
            </a:r>
            <a:endParaRPr lang="en-US" sz="4400" b="0" strike="noStrike" spc="-1">
              <a:solidFill>
                <a:srgbClr val="000000"/>
              </a:solidFill>
              <a:latin typeface="Calibri"/>
            </a:endParaRPr>
          </a:p>
        </p:txBody>
      </p:sp>
      <p:pic>
        <p:nvPicPr>
          <p:cNvPr id="284" name="Picture 10" descr="pp63"/>
          <p:cNvPicPr/>
          <p:nvPr/>
        </p:nvPicPr>
        <p:blipFill>
          <a:blip r:embed="rId1"/>
          <a:stretch>
            <a:fillRect/>
          </a:stretch>
        </p:blipFill>
        <p:spPr>
          <a:xfrm>
            <a:off x="2570760" y="1526760"/>
            <a:ext cx="5976720" cy="4249440"/>
          </a:xfrm>
          <a:prstGeom prst="rect">
            <a:avLst/>
          </a:prstGeom>
          <a:ln w="9525">
            <a:noFill/>
          </a:ln>
        </p:spPr>
      </p:pic>
      <p:sp>
        <p:nvSpPr>
          <p:cNvPr id="285" name="Oval 10"/>
          <p:cNvSpPr/>
          <p:nvPr/>
        </p:nvSpPr>
        <p:spPr>
          <a:xfrm>
            <a:off x="3318840" y="5022000"/>
            <a:ext cx="327960" cy="294840"/>
          </a:xfrm>
          <a:prstGeom prst="ellipse">
            <a:avLst/>
          </a:prstGeom>
          <a:noFill/>
          <a:ln>
            <a:solidFill>
              <a:srgbClr val="004FEE"/>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800" b="0" strike="noStrike" spc="-1">
              <a:solidFill>
                <a:schemeClr val="lt1"/>
              </a:solidFill>
              <a:latin typeface="Calibri"/>
            </a:endParaRPr>
          </a:p>
        </p:txBody>
      </p:sp>
      <p:sp>
        <p:nvSpPr>
          <p:cNvPr id="286" name="Oval 13"/>
          <p:cNvSpPr/>
          <p:nvPr/>
        </p:nvSpPr>
        <p:spPr>
          <a:xfrm>
            <a:off x="5804280" y="3241800"/>
            <a:ext cx="327960" cy="294840"/>
          </a:xfrm>
          <a:prstGeom prst="ellipse">
            <a:avLst/>
          </a:prstGeom>
          <a:noFill/>
          <a:ln>
            <a:solidFill>
              <a:srgbClr val="004FEE"/>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800" b="0" strike="noStrike" spc="-1">
              <a:solidFill>
                <a:schemeClr val="lt1"/>
              </a:solidFill>
              <a:latin typeface="Calibri"/>
            </a:endParaRPr>
          </a:p>
        </p:txBody>
      </p:sp>
      <p:sp>
        <p:nvSpPr>
          <p:cNvPr id="287" name="Oval 14"/>
          <p:cNvSpPr/>
          <p:nvPr/>
        </p:nvSpPr>
        <p:spPr>
          <a:xfrm>
            <a:off x="5808600" y="5022000"/>
            <a:ext cx="327960" cy="294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800" b="0" strike="noStrike" spc="-1">
              <a:solidFill>
                <a:schemeClr val="lt1"/>
              </a:solidFill>
              <a:latin typeface="Calibri"/>
            </a:endParaRPr>
          </a:p>
        </p:txBody>
      </p:sp>
      <p:sp>
        <p:nvSpPr>
          <p:cNvPr id="288" name="Oval 15"/>
          <p:cNvSpPr/>
          <p:nvPr/>
        </p:nvSpPr>
        <p:spPr>
          <a:xfrm>
            <a:off x="3318840" y="3241800"/>
            <a:ext cx="327960" cy="294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800" b="0" strike="noStrike" spc="-1">
              <a:solidFill>
                <a:schemeClr val="lt1"/>
              </a:solidFill>
              <a:latin typeface="Calibri"/>
            </a:endParaRPr>
          </a:p>
        </p:txBody>
      </p:sp>
      <p:sp>
        <p:nvSpPr>
          <p:cNvPr id="289" name="TextBox 16"/>
          <p:cNvSpPr/>
          <p:nvPr/>
        </p:nvSpPr>
        <p:spPr>
          <a:xfrm>
            <a:off x="6564240" y="2099160"/>
            <a:ext cx="2125800" cy="88668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600" b="0" strike="noStrike" spc="-1">
                <a:solidFill>
                  <a:srgbClr val="004FEE"/>
                </a:solidFill>
                <a:latin typeface="Calibri"/>
              </a:rPr>
              <a:t>g</a:t>
            </a:r>
            <a:r>
              <a:rPr lang="en-US" sz="1600" b="0" strike="noStrike" spc="-1" baseline="-25000">
                <a:solidFill>
                  <a:srgbClr val="004FEE"/>
                </a:solidFill>
                <a:latin typeface="Calibri"/>
              </a:rPr>
              <a:t>1 </a:t>
            </a:r>
            <a:r>
              <a:rPr lang="en-US" sz="1600" b="0" strike="noStrike" spc="-1">
                <a:solidFill>
                  <a:srgbClr val="004FEE"/>
                </a:solidFill>
                <a:latin typeface="Calibri"/>
              </a:rPr>
              <a:t>&lt; 0 and g</a:t>
            </a:r>
            <a:r>
              <a:rPr lang="en-US" sz="1600" b="0" strike="noStrike" spc="-1" baseline="-25000">
                <a:solidFill>
                  <a:srgbClr val="004FEE"/>
                </a:solidFill>
                <a:latin typeface="Calibri"/>
              </a:rPr>
              <a:t>2 </a:t>
            </a:r>
            <a:r>
              <a:rPr lang="en-US" sz="1600" b="0" strike="noStrike" spc="-1">
                <a:solidFill>
                  <a:srgbClr val="004FEE"/>
                </a:solidFill>
                <a:latin typeface="Calibri"/>
              </a:rPr>
              <a:t>&gt; 0:  class 1</a:t>
            </a:r>
            <a:endParaRPr lang="en-US" sz="1600" b="0" strike="noStrike" spc="-1">
              <a:solidFill>
                <a:srgbClr val="000000"/>
              </a:solidFill>
              <a:latin typeface="Arial"/>
            </a:endParaRPr>
          </a:p>
          <a:p>
            <a:pPr>
              <a:lnSpc>
                <a:spcPct val="100000"/>
              </a:lnSpc>
            </a:pPr>
            <a:r>
              <a:rPr lang="en-US" sz="1600" b="0" strike="noStrike" spc="-1">
                <a:solidFill>
                  <a:srgbClr val="FF0000"/>
                </a:solidFill>
                <a:latin typeface="Calibri"/>
              </a:rPr>
              <a:t>g</a:t>
            </a:r>
            <a:r>
              <a:rPr lang="en-US" sz="1600" b="0" strike="noStrike" spc="-1" baseline="-25000">
                <a:solidFill>
                  <a:srgbClr val="FF0000"/>
                </a:solidFill>
                <a:latin typeface="Calibri"/>
              </a:rPr>
              <a:t>1 </a:t>
            </a:r>
            <a:r>
              <a:rPr lang="en-US" sz="1600" b="0" strike="noStrike" spc="-1">
                <a:solidFill>
                  <a:srgbClr val="FF0000"/>
                </a:solidFill>
                <a:latin typeface="Calibri"/>
              </a:rPr>
              <a:t>&gt; 0 and g</a:t>
            </a:r>
            <a:r>
              <a:rPr lang="en-US" sz="1600" b="0" strike="noStrike" spc="-1" baseline="-25000">
                <a:solidFill>
                  <a:srgbClr val="FF0000"/>
                </a:solidFill>
                <a:latin typeface="Calibri"/>
              </a:rPr>
              <a:t>2 </a:t>
            </a:r>
            <a:r>
              <a:rPr lang="en-US" sz="1600" b="0" strike="noStrike" spc="-1">
                <a:solidFill>
                  <a:srgbClr val="FF0000"/>
                </a:solidFill>
                <a:latin typeface="Calibri"/>
              </a:rPr>
              <a:t>&lt; 0:  class 1</a:t>
            </a:r>
            <a:endParaRPr lang="en-US" sz="1600" b="0" strike="noStrike" spc="-1">
              <a:solidFill>
                <a:srgbClr val="000000"/>
              </a:solidFill>
              <a:latin typeface="Arial"/>
            </a:endParaRPr>
          </a:p>
          <a:p>
            <a:pPr>
              <a:lnSpc>
                <a:spcPct val="100000"/>
              </a:lnSpc>
            </a:pPr>
            <a:endParaRPr lang="en-US" sz="1600" b="0" strike="noStrike" spc="-1">
              <a:solidFill>
                <a:srgbClr val="000000"/>
              </a:solidFill>
              <a:latin typeface="Arial"/>
            </a:endParaRPr>
          </a:p>
        </p:txBody>
      </p:sp>
      <p:sp>
        <p:nvSpPr>
          <p:cNvPr id="3" name="PlaceHolder 2"/>
          <p:cNvSpPr>
            <a:spLocks noGrp="1"/>
          </p:cNvSpPr>
          <p:nvPr>
            <p:ph type="sldNum" idx="5"/>
          </p:nvPr>
        </p:nvSpPr>
        <p:spPr/>
        <p:txBody>
          <a:bodyPr/>
          <a:p>
            <a:fld id="{7466F8C3-A70B-43AB-9A25-11FB13C10D4C}" type="slidenum">
              <a:rPr/>
            </a:fld>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338040" y="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Multi-layer perceptron (ANN)</a:t>
            </a:r>
            <a:endParaRPr lang="en-US" sz="4400" b="0" strike="noStrike" spc="-1">
              <a:solidFill>
                <a:srgbClr val="000000"/>
              </a:solidFill>
              <a:latin typeface="Calibri"/>
            </a:endParaRPr>
          </a:p>
        </p:txBody>
      </p:sp>
      <p:pic>
        <p:nvPicPr>
          <p:cNvPr id="291" name="Picture 5" descr="Diagram&#10;&#10;Description automatically generated"/>
          <p:cNvPicPr/>
          <p:nvPr/>
        </p:nvPicPr>
        <p:blipFill>
          <a:blip r:embed="rId1"/>
          <a:stretch>
            <a:fillRect/>
          </a:stretch>
        </p:blipFill>
        <p:spPr>
          <a:xfrm>
            <a:off x="1220400" y="1842840"/>
            <a:ext cx="4781880" cy="3171960"/>
          </a:xfrm>
          <a:prstGeom prst="rect">
            <a:avLst/>
          </a:prstGeom>
          <a:ln w="0">
            <a:noFill/>
          </a:ln>
        </p:spPr>
      </p:pic>
      <p:pic>
        <p:nvPicPr>
          <p:cNvPr id="292" name="Picture 4" descr="pp67"/>
          <p:cNvPicPr/>
          <p:nvPr/>
        </p:nvPicPr>
        <p:blipFill>
          <a:blip r:embed="rId2"/>
          <a:stretch>
            <a:fillRect/>
          </a:stretch>
        </p:blipFill>
        <p:spPr>
          <a:xfrm>
            <a:off x="7529040" y="2558160"/>
            <a:ext cx="3080880" cy="1596600"/>
          </a:xfrm>
          <a:prstGeom prst="rect">
            <a:avLst/>
          </a:prstGeom>
          <a:ln w="0">
            <a:noFill/>
          </a:ln>
        </p:spPr>
      </p:pic>
      <p:sp>
        <p:nvSpPr>
          <p:cNvPr id="3" name="PlaceHolder 2"/>
          <p:cNvSpPr>
            <a:spLocks noGrp="1"/>
          </p:cNvSpPr>
          <p:nvPr>
            <p:ph type="sldNum" idx="5"/>
          </p:nvPr>
        </p:nvSpPr>
        <p:spPr/>
        <p:txBody>
          <a:bodyPr/>
          <a:p>
            <a:fld id="{78CF59FC-6D21-42B1-A694-135E362E56C0}" type="slidenum">
              <a:rPr/>
            </a:fld>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208440" y="1836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Agenda</a:t>
            </a:r>
            <a:endParaRPr lang="en-US" sz="4400" b="0" strike="noStrike" spc="-1">
              <a:solidFill>
                <a:srgbClr val="000000"/>
              </a:solidFill>
              <a:latin typeface="Calibri"/>
            </a:endParaRPr>
          </a:p>
        </p:txBody>
      </p:sp>
      <p:sp>
        <p:nvSpPr>
          <p:cNvPr id="88" name="PlaceHolder 2"/>
          <p:cNvSpPr>
            <a:spLocks noGrp="1"/>
          </p:cNvSpPr>
          <p:nvPr>
            <p:ph/>
          </p:nvPr>
        </p:nvSpPr>
        <p:spPr>
          <a:xfrm>
            <a:off x="363600" y="1126800"/>
            <a:ext cx="10515240" cy="4350960"/>
          </a:xfrm>
          <a:prstGeom prst="rect">
            <a:avLst/>
          </a:prstGeom>
          <a:noFill/>
          <a:ln w="0">
            <a:noFill/>
          </a:ln>
        </p:spPr>
        <p:txBody>
          <a:bodyPr anchor="t">
            <a:normAutofit/>
          </a:bodyPr>
          <a:p>
            <a:pPr marL="228600" indent="-228600">
              <a:lnSpc>
                <a:spcPct val="90000"/>
              </a:lnSpc>
              <a:spcBef>
                <a:spcPts val="1000"/>
              </a:spcBef>
              <a:buClr>
                <a:srgbClr val="000000"/>
              </a:buClr>
              <a:buFont typeface="Arial"/>
              <a:buChar char="•"/>
            </a:pPr>
            <a:r>
              <a:rPr lang="en-US" sz="2400" b="0" strike="noStrike" spc="-1">
                <a:solidFill>
                  <a:srgbClr val="000000"/>
                </a:solidFill>
                <a:latin typeface="Calibri"/>
              </a:rPr>
              <a:t>Brief Introduction to ML / PR</a:t>
            </a:r>
            <a:endParaRPr lang="en-US" sz="2400" b="0" strike="noStrike" spc="-1">
              <a:solidFill>
                <a:srgbClr val="000000"/>
              </a:solidFill>
              <a:latin typeface="Calibri"/>
            </a:endParaRPr>
          </a:p>
          <a:p>
            <a:pPr marL="685800" lvl="1" indent="-228600">
              <a:lnSpc>
                <a:spcPct val="90000"/>
              </a:lnSpc>
              <a:spcBef>
                <a:spcPts val="500"/>
              </a:spcBef>
              <a:buClr>
                <a:srgbClr val="000000"/>
              </a:buClr>
              <a:buFont typeface="Arial"/>
              <a:buChar char="•"/>
            </a:pPr>
            <a:r>
              <a:rPr lang="en-US" sz="2400" b="0" strike="noStrike" spc="-1">
                <a:solidFill>
                  <a:srgbClr val="000000"/>
                </a:solidFill>
                <a:latin typeface="Calibri"/>
              </a:rPr>
              <a:t>What is AI? MV? ML? DL? ANN? DNN? </a:t>
            </a:r>
            <a:endParaRPr lang="en-US" sz="2400" b="0" strike="noStrike" spc="-1">
              <a:solidFill>
                <a:srgbClr val="000000"/>
              </a:solidFill>
              <a:latin typeface="Calibri"/>
            </a:endParaRPr>
          </a:p>
          <a:p>
            <a:pPr marL="685800" lvl="1" indent="-228600">
              <a:lnSpc>
                <a:spcPct val="90000"/>
              </a:lnSpc>
              <a:spcBef>
                <a:spcPts val="500"/>
              </a:spcBef>
              <a:buClr>
                <a:srgbClr val="000000"/>
              </a:buClr>
              <a:buFont typeface="Arial"/>
              <a:buChar char="•"/>
            </a:pPr>
            <a:r>
              <a:rPr lang="en-US" sz="2400" b="0" strike="noStrike" spc="-1">
                <a:solidFill>
                  <a:srgbClr val="000000"/>
                </a:solidFill>
                <a:latin typeface="Calibri"/>
              </a:rPr>
              <a:t>How it all started</a:t>
            </a:r>
            <a:endParaRPr lang="en-US" sz="2400" b="0" strike="noStrike" spc="-1">
              <a:solidFill>
                <a:srgbClr val="000000"/>
              </a:solidFill>
              <a:latin typeface="Calibri"/>
            </a:endParaRPr>
          </a:p>
          <a:p>
            <a:pPr marL="228600" indent="-228600">
              <a:lnSpc>
                <a:spcPct val="90000"/>
              </a:lnSpc>
              <a:spcBef>
                <a:spcPts val="1000"/>
              </a:spcBef>
              <a:buClr>
                <a:srgbClr val="000000"/>
              </a:buClr>
              <a:buFont typeface="Arial"/>
              <a:buChar char="•"/>
            </a:pPr>
            <a:r>
              <a:rPr lang="en-US" sz="2400" b="0" strike="noStrike" spc="-1">
                <a:solidFill>
                  <a:srgbClr val="000000"/>
                </a:solidFill>
                <a:latin typeface="Calibri"/>
              </a:rPr>
              <a:t>ANN Model Classes</a:t>
            </a:r>
            <a:endParaRPr lang="en-US" sz="2400" b="0" strike="noStrike" spc="-1">
              <a:solidFill>
                <a:srgbClr val="000000"/>
              </a:solidFill>
              <a:latin typeface="Calibri"/>
            </a:endParaRPr>
          </a:p>
          <a:p>
            <a:pPr marL="228600" indent="-228600">
              <a:lnSpc>
                <a:spcPct val="90000"/>
              </a:lnSpc>
              <a:spcBef>
                <a:spcPts val="1000"/>
              </a:spcBef>
              <a:buClr>
                <a:srgbClr val="000000"/>
              </a:buClr>
              <a:buFont typeface="Arial"/>
              <a:buChar char="•"/>
            </a:pPr>
            <a:r>
              <a:rPr lang="en-US" sz="2400" b="0" strike="noStrike" spc="-1">
                <a:solidFill>
                  <a:srgbClr val="000000"/>
                </a:solidFill>
                <a:latin typeface="Calibri"/>
              </a:rPr>
              <a:t>CNNs</a:t>
            </a:r>
            <a:endParaRPr lang="en-US" sz="2400" b="0" strike="noStrike" spc="-1">
              <a:solidFill>
                <a:srgbClr val="000000"/>
              </a:solidFill>
              <a:latin typeface="Calibri"/>
            </a:endParaRPr>
          </a:p>
          <a:p>
            <a:pPr marL="685800" lvl="1" indent="-228600">
              <a:lnSpc>
                <a:spcPct val="90000"/>
              </a:lnSpc>
              <a:spcBef>
                <a:spcPts val="500"/>
              </a:spcBef>
              <a:buClr>
                <a:srgbClr val="000000"/>
              </a:buClr>
              <a:buFont typeface="Arial"/>
              <a:buChar char="•"/>
            </a:pPr>
            <a:r>
              <a:rPr lang="en-US" sz="2400" b="0" strike="noStrike" spc="-1">
                <a:solidFill>
                  <a:srgbClr val="000000"/>
                </a:solidFill>
                <a:latin typeface="Calibri"/>
              </a:rPr>
              <a:t>Parameters</a:t>
            </a:r>
            <a:endParaRPr lang="en-US" sz="2400" b="0" strike="noStrike" spc="-1">
              <a:solidFill>
                <a:srgbClr val="000000"/>
              </a:solidFill>
              <a:latin typeface="Calibri"/>
            </a:endParaRPr>
          </a:p>
          <a:p>
            <a:pPr marL="685800" lvl="1" indent="-228600">
              <a:lnSpc>
                <a:spcPct val="90000"/>
              </a:lnSpc>
              <a:spcBef>
                <a:spcPts val="500"/>
              </a:spcBef>
              <a:buClr>
                <a:srgbClr val="000000"/>
              </a:buClr>
              <a:buFont typeface="Arial"/>
              <a:buChar char="•"/>
            </a:pPr>
            <a:r>
              <a:rPr lang="en-US" sz="2400" b="0" strike="noStrike" spc="-1">
                <a:solidFill>
                  <a:srgbClr val="000000"/>
                </a:solidFill>
                <a:latin typeface="Calibri"/>
              </a:rPr>
              <a:t>Arithmetic</a:t>
            </a:r>
            <a:endParaRPr lang="en-US" sz="2400" b="0" strike="noStrike" spc="-1">
              <a:solidFill>
                <a:srgbClr val="000000"/>
              </a:solidFill>
              <a:latin typeface="Calibri"/>
            </a:endParaRPr>
          </a:p>
          <a:p>
            <a:pPr marL="228600" indent="-228600">
              <a:lnSpc>
                <a:spcPct val="90000"/>
              </a:lnSpc>
              <a:spcBef>
                <a:spcPts val="1000"/>
              </a:spcBef>
              <a:buClr>
                <a:srgbClr val="000000"/>
              </a:buClr>
              <a:buFont typeface="Arial"/>
              <a:buChar char="•"/>
            </a:pPr>
            <a:r>
              <a:rPr lang="en-US" sz="2400" b="0" strike="noStrike" spc="-1">
                <a:solidFill>
                  <a:srgbClr val="000000"/>
                </a:solidFill>
                <a:latin typeface="Calibri"/>
              </a:rPr>
              <a:t>DNN Building Blocks</a:t>
            </a:r>
            <a:endParaRPr lang="en-US" sz="2400" b="0" strike="noStrike" spc="-1">
              <a:solidFill>
                <a:srgbClr val="000000"/>
              </a:solidFill>
              <a:latin typeface="Calibri"/>
            </a:endParaRPr>
          </a:p>
          <a:p>
            <a:pPr marL="228600" indent="-228600">
              <a:lnSpc>
                <a:spcPct val="90000"/>
              </a:lnSpc>
              <a:spcBef>
                <a:spcPts val="1000"/>
              </a:spcBef>
              <a:buClr>
                <a:srgbClr val="000000"/>
              </a:buClr>
              <a:buFont typeface="Arial"/>
              <a:buChar char="•"/>
            </a:pPr>
            <a:r>
              <a:rPr lang="en-US" sz="2400" b="0" strike="noStrike" spc="-1">
                <a:solidFill>
                  <a:srgbClr val="000000"/>
                </a:solidFill>
                <a:latin typeface="Calibri"/>
              </a:rPr>
              <a:t>ResNet-50 + Demo</a:t>
            </a:r>
            <a:endParaRPr lang="en-US" sz="2400" b="0" strike="noStrike" spc="-1">
              <a:solidFill>
                <a:srgbClr val="000000"/>
              </a:solidFill>
              <a:latin typeface="Calibri"/>
            </a:endParaRPr>
          </a:p>
          <a:p>
            <a:pPr indent="0">
              <a:lnSpc>
                <a:spcPct val="90000"/>
              </a:lnSpc>
              <a:spcBef>
                <a:spcPts val="1000"/>
              </a:spcBef>
              <a:buNone/>
              <a:tabLst>
                <a:tab pos="0" algn="l"/>
              </a:tabLst>
            </a:pPr>
            <a:endParaRPr lang="en-US" sz="2400" b="0" strike="noStrike" spc="-1">
              <a:solidFill>
                <a:srgbClr val="000000"/>
              </a:solidFill>
              <a:latin typeface="Calibri"/>
            </a:endParaRPr>
          </a:p>
        </p:txBody>
      </p:sp>
      <p:sp>
        <p:nvSpPr>
          <p:cNvPr id="89" name="Content Placeholder 2"/>
          <p:cNvSpPr/>
          <p:nvPr/>
        </p:nvSpPr>
        <p:spPr>
          <a:xfrm>
            <a:off x="6095880" y="1066320"/>
            <a:ext cx="10515240" cy="4350960"/>
          </a:xfrm>
          <a:prstGeom prst="rect">
            <a:avLst/>
          </a:prstGeom>
          <a:noFill/>
          <a:ln w="0">
            <a:noFill/>
          </a:ln>
        </p:spPr>
        <p:style>
          <a:lnRef idx="0">
            <a:srgbClr val="FFFFFF"/>
          </a:lnRef>
          <a:fillRef idx="0">
            <a:srgbClr val="FFFFFF"/>
          </a:fillRef>
          <a:effectRef idx="0">
            <a:srgbClr val="FFFFFF"/>
          </a:effectRef>
          <a:fontRef idx="minor"/>
        </p:style>
        <p:txBody>
          <a:bodyPr anchor="t">
            <a:normAutofit/>
          </a:bodyPr>
          <a:p>
            <a:pPr marL="228600" indent="-228600">
              <a:lnSpc>
                <a:spcPct val="90000"/>
              </a:lnSpc>
              <a:spcBef>
                <a:spcPts val="1000"/>
              </a:spcBef>
              <a:buClr>
                <a:srgbClr val="000000"/>
              </a:buClr>
              <a:buFont typeface="Arial"/>
              <a:buChar char="•"/>
            </a:pPr>
            <a:r>
              <a:rPr lang="en-US" sz="2800" b="1" u="sng" strike="noStrike" spc="-1">
                <a:solidFill>
                  <a:srgbClr val="000000"/>
                </a:solidFill>
                <a:uFillTx/>
                <a:latin typeface="Calibri"/>
              </a:rPr>
              <a:t>If Time Permits</a:t>
            </a:r>
            <a:r>
              <a:rPr lang="en-US" sz="2800" b="0" strike="noStrike" spc="-1">
                <a:solidFill>
                  <a:srgbClr val="000000"/>
                </a:solidFill>
                <a:latin typeface="Calibri"/>
              </a:rPr>
              <a:t>:</a:t>
            </a:r>
            <a:endParaRPr lang="en-US" sz="2800" b="0" strike="noStrike" spc="-1">
              <a:solidFill>
                <a:srgbClr val="000000"/>
              </a:solidFill>
              <a:latin typeface="Arial"/>
            </a:endParaRPr>
          </a:p>
          <a:p>
            <a:pPr marL="685800" lvl="1" indent="-228600">
              <a:lnSpc>
                <a:spcPct val="90000"/>
              </a:lnSpc>
              <a:spcBef>
                <a:spcPts val="500"/>
              </a:spcBef>
              <a:buClr>
                <a:srgbClr val="000000"/>
              </a:buClr>
              <a:buFont typeface="Arial"/>
              <a:buChar char="•"/>
            </a:pPr>
            <a:r>
              <a:rPr lang="en-US" sz="2400" b="0" strike="noStrike" spc="-1">
                <a:solidFill>
                  <a:srgbClr val="000000"/>
                </a:solidFill>
                <a:latin typeface="Calibri"/>
              </a:rPr>
              <a:t>Training Process</a:t>
            </a:r>
            <a:endParaRPr lang="en-US" sz="2400" b="0" strike="noStrike" spc="-1">
              <a:solidFill>
                <a:srgbClr val="000000"/>
              </a:solidFill>
              <a:latin typeface="Arial"/>
            </a:endParaRPr>
          </a:p>
          <a:p>
            <a:pPr marL="685800" lvl="1" indent="-228600">
              <a:lnSpc>
                <a:spcPct val="90000"/>
              </a:lnSpc>
              <a:spcBef>
                <a:spcPts val="500"/>
              </a:spcBef>
              <a:buClr>
                <a:srgbClr val="000000"/>
              </a:buClr>
              <a:buFont typeface="Arial"/>
              <a:buChar char="•"/>
            </a:pPr>
            <a:r>
              <a:rPr lang="en-US" sz="2400" b="0" strike="noStrike" spc="-1">
                <a:solidFill>
                  <a:srgbClr val="000000"/>
                </a:solidFill>
                <a:latin typeface="Calibri"/>
              </a:rPr>
              <a:t>Transfer Learning + Demo</a:t>
            </a:r>
            <a:endParaRPr lang="en-US" sz="2400" b="0" strike="noStrike" spc="-1">
              <a:solidFill>
                <a:srgbClr val="000000"/>
              </a:solidFill>
              <a:latin typeface="Arial"/>
            </a:endParaRPr>
          </a:p>
          <a:p>
            <a:pPr>
              <a:lnSpc>
                <a:spcPct val="90000"/>
              </a:lnSpc>
              <a:spcBef>
                <a:spcPts val="1000"/>
              </a:spcBef>
              <a:tabLst>
                <a:tab pos="0" algn="l"/>
              </a:tabLst>
            </a:pPr>
            <a:endParaRPr lang="en-US" sz="2800" b="0" strike="noStrike" spc="-1">
              <a:solidFill>
                <a:srgbClr val="000000"/>
              </a:solidFill>
              <a:latin typeface="Arial"/>
            </a:endParaRPr>
          </a:p>
        </p:txBody>
      </p:sp>
      <p:sp>
        <p:nvSpPr>
          <p:cNvPr id="4" name="PlaceHolder 3"/>
          <p:cNvSpPr>
            <a:spLocks noGrp="1"/>
          </p:cNvSpPr>
          <p:nvPr>
            <p:ph type="sldNum" idx="3"/>
          </p:nvPr>
        </p:nvSpPr>
        <p:spPr/>
        <p:txBody>
          <a:bodyPr/>
          <a:p>
            <a:fld id="{FBD06EF6-456D-4BC7-8478-4A4F131F73D8}" type="slidenum">
              <a:rPr/>
            </a:fld>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338040" y="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Multi-layer perceptron (ANN)</a:t>
            </a:r>
            <a:endParaRPr lang="en-US" sz="4400" b="0" strike="noStrike" spc="-1">
              <a:solidFill>
                <a:srgbClr val="000000"/>
              </a:solidFill>
              <a:latin typeface="Calibri"/>
            </a:endParaRPr>
          </a:p>
        </p:txBody>
      </p:sp>
      <p:pic>
        <p:nvPicPr>
          <p:cNvPr id="294" name="Picture 5" descr="Diagram&#10;&#10;Description automatically generated"/>
          <p:cNvPicPr/>
          <p:nvPr/>
        </p:nvPicPr>
        <p:blipFill>
          <a:blip r:embed="rId1"/>
          <a:stretch>
            <a:fillRect/>
          </a:stretch>
        </p:blipFill>
        <p:spPr>
          <a:xfrm>
            <a:off x="1220400" y="1842840"/>
            <a:ext cx="4781880" cy="3171960"/>
          </a:xfrm>
          <a:prstGeom prst="rect">
            <a:avLst/>
          </a:prstGeom>
          <a:ln w="0">
            <a:noFill/>
          </a:ln>
        </p:spPr>
      </p:pic>
      <p:pic>
        <p:nvPicPr>
          <p:cNvPr id="295" name="Picture 4" descr="pp67"/>
          <p:cNvPicPr/>
          <p:nvPr/>
        </p:nvPicPr>
        <p:blipFill>
          <a:blip r:embed="rId2"/>
          <a:stretch>
            <a:fillRect/>
          </a:stretch>
        </p:blipFill>
        <p:spPr>
          <a:xfrm>
            <a:off x="7580880" y="1445400"/>
            <a:ext cx="3080880" cy="1596600"/>
          </a:xfrm>
          <a:prstGeom prst="rect">
            <a:avLst/>
          </a:prstGeom>
          <a:ln w="0">
            <a:noFill/>
          </a:ln>
        </p:spPr>
      </p:pic>
      <p:pic>
        <p:nvPicPr>
          <p:cNvPr id="296" name="Picture 3"/>
          <p:cNvPicPr/>
          <p:nvPr/>
        </p:nvPicPr>
        <p:blipFill>
          <a:blip r:embed="rId3"/>
          <a:stretch>
            <a:fillRect/>
          </a:stretch>
        </p:blipFill>
        <p:spPr>
          <a:xfrm>
            <a:off x="8153280" y="3486600"/>
            <a:ext cx="2070720" cy="1925640"/>
          </a:xfrm>
          <a:prstGeom prst="rect">
            <a:avLst/>
          </a:prstGeom>
          <a:ln w="9525">
            <a:noFill/>
          </a:ln>
        </p:spPr>
      </p:pic>
      <p:sp>
        <p:nvSpPr>
          <p:cNvPr id="297" name="TextBox 6"/>
          <p:cNvSpPr/>
          <p:nvPr/>
        </p:nvSpPr>
        <p:spPr>
          <a:xfrm>
            <a:off x="8144640" y="5412600"/>
            <a:ext cx="1953360" cy="63828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gn="ctr">
              <a:lnSpc>
                <a:spcPct val="100000"/>
              </a:lnSpc>
            </a:pPr>
            <a:r>
              <a:rPr lang="en-US" sz="1800" b="0" strike="noStrike" spc="-1">
                <a:solidFill>
                  <a:srgbClr val="000000"/>
                </a:solidFill>
                <a:latin typeface="Calibri"/>
              </a:rPr>
              <a:t>Is that possible?! </a:t>
            </a:r>
            <a:endParaRPr lang="en-US" sz="1800" b="0" strike="noStrike" spc="-1">
              <a:solidFill>
                <a:srgbClr val="000000"/>
              </a:solidFill>
              <a:latin typeface="Arial"/>
            </a:endParaRPr>
          </a:p>
          <a:p>
            <a:pPr algn="ctr">
              <a:lnSpc>
                <a:spcPct val="100000"/>
              </a:lnSpc>
            </a:pPr>
            <a:r>
              <a:rPr lang="en-US" sz="1800" b="0" strike="noStrike" spc="-1">
                <a:solidFill>
                  <a:srgbClr val="000000"/>
                </a:solidFill>
                <a:latin typeface="Calibri"/>
              </a:rPr>
              <a:t>Lines are not linear</a:t>
            </a:r>
            <a:endParaRPr lang="en-US" sz="1800" b="0" strike="noStrike" spc="-1">
              <a:solidFill>
                <a:srgbClr val="000000"/>
              </a:solidFill>
              <a:latin typeface="Arial"/>
            </a:endParaRPr>
          </a:p>
        </p:txBody>
      </p:sp>
      <p:sp>
        <p:nvSpPr>
          <p:cNvPr id="3" name="PlaceHolder 2"/>
          <p:cNvSpPr>
            <a:spLocks noGrp="1"/>
          </p:cNvSpPr>
          <p:nvPr>
            <p:ph type="sldNum" idx="5"/>
          </p:nvPr>
        </p:nvSpPr>
        <p:spPr/>
        <p:txBody>
          <a:bodyPr/>
          <a:p>
            <a:fld id="{45872032-1C84-48DF-93B7-B9BFF52BE94A}" type="slidenum">
              <a:rPr/>
            </a:fld>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PlaceHolder 1"/>
          <p:cNvSpPr>
            <a:spLocks noGrp="1"/>
          </p:cNvSpPr>
          <p:nvPr>
            <p:ph/>
          </p:nvPr>
        </p:nvSpPr>
        <p:spPr>
          <a:xfrm>
            <a:off x="269280" y="1189080"/>
            <a:ext cx="11653200" cy="4482360"/>
          </a:xfrm>
          <a:prstGeom prst="rect">
            <a:avLst/>
          </a:prstGeom>
          <a:noFill/>
          <a:ln w="0">
            <a:noFill/>
          </a:ln>
        </p:spPr>
        <p:txBody>
          <a:bodyPr anchor="t">
            <a:noAutofit/>
          </a:bodyPr>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CNN (</a:t>
            </a:r>
            <a:r>
              <a:rPr lang="en-US" sz="2800" b="0" u="sng" strike="noStrike" spc="-1">
                <a:solidFill>
                  <a:srgbClr val="44546A"/>
                </a:solidFill>
                <a:uFillTx/>
                <a:latin typeface="Calibri"/>
              </a:rPr>
              <a:t>C</a:t>
            </a:r>
            <a:r>
              <a:rPr lang="en-US" sz="2800" b="0" strike="noStrike" spc="-1">
                <a:solidFill>
                  <a:srgbClr val="44546A"/>
                </a:solidFill>
                <a:latin typeface="Calibri"/>
              </a:rPr>
              <a:t>onvolutional </a:t>
            </a:r>
            <a:r>
              <a:rPr lang="en-US" sz="2800" b="0" u="sng" strike="noStrike" spc="-1">
                <a:solidFill>
                  <a:srgbClr val="44546A"/>
                </a:solidFill>
                <a:uFillTx/>
                <a:latin typeface="Calibri"/>
              </a:rPr>
              <a:t>N</a:t>
            </a:r>
            <a:r>
              <a:rPr lang="en-US" sz="2800" b="0" strike="noStrike" spc="-1">
                <a:solidFill>
                  <a:srgbClr val="44546A"/>
                </a:solidFill>
                <a:latin typeface="Calibri"/>
              </a:rPr>
              <a:t>eural </a:t>
            </a:r>
            <a:r>
              <a:rPr lang="en-US" sz="2800" b="0" u="sng" strike="noStrike" spc="-1">
                <a:solidFill>
                  <a:srgbClr val="44546A"/>
                </a:solidFill>
                <a:uFillTx/>
                <a:latin typeface="Calibri"/>
              </a:rPr>
              <a:t>N</a:t>
            </a:r>
            <a:r>
              <a:rPr lang="en-US" sz="2800" b="0" strike="noStrike" spc="-1">
                <a:solidFill>
                  <a:srgbClr val="44546A"/>
                </a:solidFill>
                <a:latin typeface="Calibri"/>
              </a:rPr>
              <a:t>etworks)</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RNN (</a:t>
            </a:r>
            <a:r>
              <a:rPr lang="en-US" sz="2800" b="0" u="sng" strike="noStrike" spc="-1">
                <a:solidFill>
                  <a:srgbClr val="44546A"/>
                </a:solidFill>
                <a:uFillTx/>
                <a:latin typeface="Calibri"/>
              </a:rPr>
              <a:t>R</a:t>
            </a:r>
            <a:r>
              <a:rPr lang="en-US" sz="2800" b="0" strike="noStrike" spc="-1">
                <a:solidFill>
                  <a:srgbClr val="44546A"/>
                </a:solidFill>
                <a:latin typeface="Calibri"/>
              </a:rPr>
              <a:t>ecurrent </a:t>
            </a:r>
            <a:r>
              <a:rPr lang="en-US" sz="2800" b="0" u="sng" strike="noStrike" spc="-1">
                <a:solidFill>
                  <a:srgbClr val="44546A"/>
                </a:solidFill>
                <a:uFillTx/>
                <a:latin typeface="Calibri"/>
              </a:rPr>
              <a:t>N</a:t>
            </a:r>
            <a:r>
              <a:rPr lang="en-US" sz="2800" b="0" strike="noStrike" spc="-1">
                <a:solidFill>
                  <a:srgbClr val="44546A"/>
                </a:solidFill>
                <a:latin typeface="Calibri"/>
              </a:rPr>
              <a:t>eural </a:t>
            </a:r>
            <a:r>
              <a:rPr lang="en-US" sz="2800" b="0" u="sng" strike="noStrike" spc="-1">
                <a:solidFill>
                  <a:srgbClr val="44546A"/>
                </a:solidFill>
                <a:uFillTx/>
                <a:latin typeface="Calibri"/>
              </a:rPr>
              <a:t>N</a:t>
            </a:r>
            <a:r>
              <a:rPr lang="en-US" sz="2800" b="0" strike="noStrike" spc="-1">
                <a:solidFill>
                  <a:srgbClr val="44546A"/>
                </a:solidFill>
                <a:latin typeface="Calibri"/>
              </a:rPr>
              <a:t>etworks)</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GAN (</a:t>
            </a:r>
            <a:r>
              <a:rPr lang="en-US" sz="2800" b="0" u="sng" strike="noStrike" spc="-1">
                <a:solidFill>
                  <a:srgbClr val="44546A"/>
                </a:solidFill>
                <a:uFillTx/>
                <a:latin typeface="Calibri"/>
              </a:rPr>
              <a:t>G</a:t>
            </a:r>
            <a:r>
              <a:rPr lang="en-US" sz="2800" b="0" strike="noStrike" spc="-1">
                <a:solidFill>
                  <a:srgbClr val="44546A"/>
                </a:solidFill>
                <a:latin typeface="Calibri"/>
              </a:rPr>
              <a:t>enerative </a:t>
            </a:r>
            <a:r>
              <a:rPr lang="en-US" sz="2800" b="0" u="sng" strike="noStrike" spc="-1">
                <a:solidFill>
                  <a:srgbClr val="44546A"/>
                </a:solidFill>
                <a:uFillTx/>
                <a:latin typeface="Calibri"/>
              </a:rPr>
              <a:t>A</a:t>
            </a:r>
            <a:r>
              <a:rPr lang="en-US" sz="2800" b="0" strike="noStrike" spc="-1">
                <a:solidFill>
                  <a:srgbClr val="44546A"/>
                </a:solidFill>
                <a:latin typeface="Calibri"/>
              </a:rPr>
              <a:t>dversarial </a:t>
            </a:r>
            <a:r>
              <a:rPr lang="en-US" sz="2800" b="0" u="sng" strike="noStrike" spc="-1">
                <a:solidFill>
                  <a:srgbClr val="44546A"/>
                </a:solidFill>
                <a:uFillTx/>
                <a:latin typeface="Calibri"/>
              </a:rPr>
              <a:t>N</a:t>
            </a:r>
            <a:r>
              <a:rPr lang="en-US" sz="2800" b="0" strike="noStrike" spc="-1">
                <a:solidFill>
                  <a:srgbClr val="44546A"/>
                </a:solidFill>
                <a:latin typeface="Calibri"/>
              </a:rPr>
              <a:t>etworks)</a:t>
            </a:r>
            <a:r>
              <a:rPr lang="en-US" sz="2800" b="1" strike="noStrike" spc="-1">
                <a:solidFill>
                  <a:srgbClr val="44546A"/>
                </a:solidFill>
                <a:latin typeface="Calibri"/>
              </a:rPr>
              <a:t> </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LSTM (</a:t>
            </a:r>
            <a:r>
              <a:rPr lang="en-US" sz="2800" b="0" u="sng" strike="noStrike" spc="-1">
                <a:solidFill>
                  <a:srgbClr val="44546A"/>
                </a:solidFill>
                <a:uFillTx/>
                <a:latin typeface="Calibri"/>
              </a:rPr>
              <a:t>L</a:t>
            </a:r>
            <a:r>
              <a:rPr lang="en-US" sz="2800" b="0" strike="noStrike" spc="-1">
                <a:solidFill>
                  <a:srgbClr val="44546A"/>
                </a:solidFill>
                <a:latin typeface="Calibri"/>
              </a:rPr>
              <a:t>ong-</a:t>
            </a:r>
            <a:r>
              <a:rPr lang="en-US" sz="2800" b="0" u="sng" strike="noStrike" spc="-1">
                <a:solidFill>
                  <a:srgbClr val="44546A"/>
                </a:solidFill>
                <a:uFillTx/>
                <a:latin typeface="Calibri"/>
              </a:rPr>
              <a:t>S</a:t>
            </a:r>
            <a:r>
              <a:rPr lang="en-US" sz="2800" b="0" strike="noStrike" spc="-1">
                <a:solidFill>
                  <a:srgbClr val="44546A"/>
                </a:solidFill>
                <a:latin typeface="Calibri"/>
              </a:rPr>
              <a:t>hort </a:t>
            </a:r>
            <a:r>
              <a:rPr lang="en-US" sz="2800" b="0" u="sng" strike="noStrike" spc="-1">
                <a:solidFill>
                  <a:srgbClr val="44546A"/>
                </a:solidFill>
                <a:uFillTx/>
                <a:latin typeface="Calibri"/>
              </a:rPr>
              <a:t>T</a:t>
            </a:r>
            <a:r>
              <a:rPr lang="en-US" sz="2800" b="0" strike="noStrike" spc="-1">
                <a:solidFill>
                  <a:srgbClr val="44546A"/>
                </a:solidFill>
                <a:latin typeface="Calibri"/>
              </a:rPr>
              <a:t>erm </a:t>
            </a:r>
            <a:r>
              <a:rPr lang="en-US" sz="2800" b="0" u="sng" strike="noStrike" spc="-1">
                <a:solidFill>
                  <a:srgbClr val="44546A"/>
                </a:solidFill>
                <a:uFillTx/>
                <a:latin typeface="Calibri"/>
              </a:rPr>
              <a:t>M</a:t>
            </a:r>
            <a:r>
              <a:rPr lang="en-US" sz="2800" b="0" strike="noStrike" spc="-1">
                <a:solidFill>
                  <a:srgbClr val="44546A"/>
                </a:solidFill>
                <a:latin typeface="Calibri"/>
              </a:rPr>
              <a:t>emory) </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Transformers</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Transducers</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And many(many) more…</a:t>
            </a:r>
            <a:endParaRPr lang="en-US" sz="2800" b="0" strike="noStrike" spc="-1">
              <a:solidFill>
                <a:srgbClr val="000000"/>
              </a:solidFill>
              <a:latin typeface="Calibri"/>
            </a:endParaRPr>
          </a:p>
        </p:txBody>
      </p:sp>
      <p:sp>
        <p:nvSpPr>
          <p:cNvPr id="299" name="PlaceHolder 2"/>
          <p:cNvSpPr>
            <a:spLocks noGrp="1"/>
          </p:cNvSpPr>
          <p:nvPr>
            <p:ph type="title"/>
          </p:nvPr>
        </p:nvSpPr>
        <p:spPr>
          <a:xfrm>
            <a:off x="269280" y="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ANN Model Classes</a:t>
            </a:r>
            <a:endParaRPr lang="en-US" sz="4400" b="0" strike="noStrike" spc="-1">
              <a:solidFill>
                <a:srgbClr val="000000"/>
              </a:solidFill>
              <a:latin typeface="Calibri"/>
            </a:endParaRPr>
          </a:p>
        </p:txBody>
      </p:sp>
      <p:sp>
        <p:nvSpPr>
          <p:cNvPr id="4" name="PlaceHolder 3"/>
          <p:cNvSpPr>
            <a:spLocks noGrp="1"/>
          </p:cNvSpPr>
          <p:nvPr>
            <p:ph type="sldNum" idx="5"/>
          </p:nvPr>
        </p:nvSpPr>
        <p:spPr/>
        <p:txBody>
          <a:bodyPr/>
          <a:p>
            <a:fld id="{3463F9E1-738B-437E-B3F2-1963EC6C7962}" type="slidenum">
              <a:rPr/>
            </a:fld>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laceHolder 1"/>
          <p:cNvSpPr>
            <a:spLocks noGrp="1"/>
          </p:cNvSpPr>
          <p:nvPr>
            <p:ph/>
          </p:nvPr>
        </p:nvSpPr>
        <p:spPr>
          <a:xfrm>
            <a:off x="269280" y="1189080"/>
            <a:ext cx="11653200" cy="4482360"/>
          </a:xfrm>
          <a:prstGeom prst="rect">
            <a:avLst/>
          </a:prstGeom>
          <a:noFill/>
          <a:ln w="0">
            <a:noFill/>
          </a:ln>
        </p:spPr>
        <p:txBody>
          <a:bodyPr anchor="t">
            <a:noAutofit/>
          </a:bodyPr>
          <a:p>
            <a:pPr marL="228600" indent="-228600">
              <a:lnSpc>
                <a:spcPct val="90000"/>
              </a:lnSpc>
              <a:spcBef>
                <a:spcPts val="1480"/>
              </a:spcBef>
              <a:buClr>
                <a:srgbClr val="FF0000"/>
              </a:buClr>
              <a:buFont typeface="Arial"/>
              <a:buChar char="•"/>
            </a:pPr>
            <a:r>
              <a:rPr lang="en-US" sz="2800" b="0" strike="noStrike" spc="-1">
                <a:solidFill>
                  <a:srgbClr val="FF0000"/>
                </a:solidFill>
                <a:highlight>
                  <a:srgbClr val="FFFF00"/>
                </a:highlight>
                <a:latin typeface="Calibri"/>
              </a:rPr>
              <a:t>CNN (</a:t>
            </a:r>
            <a:r>
              <a:rPr lang="en-US" sz="2800" b="0" u="sng" strike="noStrike" spc="-1">
                <a:solidFill>
                  <a:srgbClr val="FF0000"/>
                </a:solidFill>
                <a:highlight>
                  <a:srgbClr val="FFFF00"/>
                </a:highlight>
                <a:uFillTx/>
                <a:latin typeface="Calibri"/>
              </a:rPr>
              <a:t>C</a:t>
            </a:r>
            <a:r>
              <a:rPr lang="en-US" sz="2800" b="0" strike="noStrike" spc="-1">
                <a:solidFill>
                  <a:srgbClr val="FF0000"/>
                </a:solidFill>
                <a:highlight>
                  <a:srgbClr val="FFFF00"/>
                </a:highlight>
                <a:latin typeface="Calibri"/>
              </a:rPr>
              <a:t>onvolutional </a:t>
            </a:r>
            <a:r>
              <a:rPr lang="en-US" sz="2800" b="0" u="sng" strike="noStrike" spc="-1">
                <a:solidFill>
                  <a:srgbClr val="FF0000"/>
                </a:solidFill>
                <a:highlight>
                  <a:srgbClr val="FFFF00"/>
                </a:highlight>
                <a:uFillTx/>
                <a:latin typeface="Calibri"/>
              </a:rPr>
              <a:t>N</a:t>
            </a:r>
            <a:r>
              <a:rPr lang="en-US" sz="2800" b="0" strike="noStrike" spc="-1">
                <a:solidFill>
                  <a:srgbClr val="FF0000"/>
                </a:solidFill>
                <a:highlight>
                  <a:srgbClr val="FFFF00"/>
                </a:highlight>
                <a:latin typeface="Calibri"/>
              </a:rPr>
              <a:t>eural </a:t>
            </a:r>
            <a:r>
              <a:rPr lang="en-US" sz="2800" b="0" u="sng" strike="noStrike" spc="-1">
                <a:solidFill>
                  <a:srgbClr val="FF0000"/>
                </a:solidFill>
                <a:highlight>
                  <a:srgbClr val="FFFF00"/>
                </a:highlight>
                <a:uFillTx/>
                <a:latin typeface="Calibri"/>
              </a:rPr>
              <a:t>N</a:t>
            </a:r>
            <a:r>
              <a:rPr lang="en-US" sz="2800" b="0" strike="noStrike" spc="-1">
                <a:solidFill>
                  <a:srgbClr val="FF0000"/>
                </a:solidFill>
                <a:highlight>
                  <a:srgbClr val="FFFF00"/>
                </a:highlight>
                <a:latin typeface="Calibri"/>
              </a:rPr>
              <a:t>etworks)</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RNN (</a:t>
            </a:r>
            <a:r>
              <a:rPr lang="en-US" sz="2800" b="0" u="sng" strike="noStrike" spc="-1">
                <a:solidFill>
                  <a:srgbClr val="44546A"/>
                </a:solidFill>
                <a:uFillTx/>
                <a:latin typeface="Calibri"/>
              </a:rPr>
              <a:t>R</a:t>
            </a:r>
            <a:r>
              <a:rPr lang="en-US" sz="2800" b="0" strike="noStrike" spc="-1">
                <a:solidFill>
                  <a:srgbClr val="44546A"/>
                </a:solidFill>
                <a:latin typeface="Calibri"/>
              </a:rPr>
              <a:t>ecurrent </a:t>
            </a:r>
            <a:r>
              <a:rPr lang="en-US" sz="2800" b="0" u="sng" strike="noStrike" spc="-1">
                <a:solidFill>
                  <a:srgbClr val="44546A"/>
                </a:solidFill>
                <a:uFillTx/>
                <a:latin typeface="Calibri"/>
              </a:rPr>
              <a:t>N</a:t>
            </a:r>
            <a:r>
              <a:rPr lang="en-US" sz="2800" b="0" strike="noStrike" spc="-1">
                <a:solidFill>
                  <a:srgbClr val="44546A"/>
                </a:solidFill>
                <a:latin typeface="Calibri"/>
              </a:rPr>
              <a:t>eural </a:t>
            </a:r>
            <a:r>
              <a:rPr lang="en-US" sz="2800" b="0" u="sng" strike="noStrike" spc="-1">
                <a:solidFill>
                  <a:srgbClr val="44546A"/>
                </a:solidFill>
                <a:uFillTx/>
                <a:latin typeface="Calibri"/>
              </a:rPr>
              <a:t>N</a:t>
            </a:r>
            <a:r>
              <a:rPr lang="en-US" sz="2800" b="0" strike="noStrike" spc="-1">
                <a:solidFill>
                  <a:srgbClr val="44546A"/>
                </a:solidFill>
                <a:latin typeface="Calibri"/>
              </a:rPr>
              <a:t>etworks)</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GAN (</a:t>
            </a:r>
            <a:r>
              <a:rPr lang="en-US" sz="2800" b="0" u="sng" strike="noStrike" spc="-1">
                <a:solidFill>
                  <a:srgbClr val="44546A"/>
                </a:solidFill>
                <a:uFillTx/>
                <a:latin typeface="Calibri"/>
              </a:rPr>
              <a:t>G</a:t>
            </a:r>
            <a:r>
              <a:rPr lang="en-US" sz="2800" b="0" strike="noStrike" spc="-1">
                <a:solidFill>
                  <a:srgbClr val="44546A"/>
                </a:solidFill>
                <a:latin typeface="Calibri"/>
              </a:rPr>
              <a:t>enerative </a:t>
            </a:r>
            <a:r>
              <a:rPr lang="en-US" sz="2800" b="0" u="sng" strike="noStrike" spc="-1">
                <a:solidFill>
                  <a:srgbClr val="44546A"/>
                </a:solidFill>
                <a:uFillTx/>
                <a:latin typeface="Calibri"/>
              </a:rPr>
              <a:t>A</a:t>
            </a:r>
            <a:r>
              <a:rPr lang="en-US" sz="2800" b="0" strike="noStrike" spc="-1">
                <a:solidFill>
                  <a:srgbClr val="44546A"/>
                </a:solidFill>
                <a:latin typeface="Calibri"/>
              </a:rPr>
              <a:t>dversarial </a:t>
            </a:r>
            <a:r>
              <a:rPr lang="en-US" sz="2800" b="0" u="sng" strike="noStrike" spc="-1">
                <a:solidFill>
                  <a:srgbClr val="44546A"/>
                </a:solidFill>
                <a:uFillTx/>
                <a:latin typeface="Calibri"/>
              </a:rPr>
              <a:t>N</a:t>
            </a:r>
            <a:r>
              <a:rPr lang="en-US" sz="2800" b="0" strike="noStrike" spc="-1">
                <a:solidFill>
                  <a:srgbClr val="44546A"/>
                </a:solidFill>
                <a:latin typeface="Calibri"/>
              </a:rPr>
              <a:t>etworks)</a:t>
            </a:r>
            <a:r>
              <a:rPr lang="en-US" sz="2800" b="1" strike="noStrike" spc="-1">
                <a:solidFill>
                  <a:srgbClr val="44546A"/>
                </a:solidFill>
                <a:latin typeface="Calibri"/>
              </a:rPr>
              <a:t> </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LSTM (</a:t>
            </a:r>
            <a:r>
              <a:rPr lang="en-US" sz="2800" b="0" u="sng" strike="noStrike" spc="-1">
                <a:solidFill>
                  <a:srgbClr val="44546A"/>
                </a:solidFill>
                <a:uFillTx/>
                <a:latin typeface="Calibri"/>
              </a:rPr>
              <a:t>L</a:t>
            </a:r>
            <a:r>
              <a:rPr lang="en-US" sz="2800" b="0" strike="noStrike" spc="-1">
                <a:solidFill>
                  <a:srgbClr val="44546A"/>
                </a:solidFill>
                <a:latin typeface="Calibri"/>
              </a:rPr>
              <a:t>ong-</a:t>
            </a:r>
            <a:r>
              <a:rPr lang="en-US" sz="2800" b="0" u="sng" strike="noStrike" spc="-1">
                <a:solidFill>
                  <a:srgbClr val="44546A"/>
                </a:solidFill>
                <a:uFillTx/>
                <a:latin typeface="Calibri"/>
              </a:rPr>
              <a:t>S</a:t>
            </a:r>
            <a:r>
              <a:rPr lang="en-US" sz="2800" b="0" strike="noStrike" spc="-1">
                <a:solidFill>
                  <a:srgbClr val="44546A"/>
                </a:solidFill>
                <a:latin typeface="Calibri"/>
              </a:rPr>
              <a:t>hort </a:t>
            </a:r>
            <a:r>
              <a:rPr lang="en-US" sz="2800" b="0" u="sng" strike="noStrike" spc="-1">
                <a:solidFill>
                  <a:srgbClr val="44546A"/>
                </a:solidFill>
                <a:uFillTx/>
                <a:latin typeface="Calibri"/>
              </a:rPr>
              <a:t>T</a:t>
            </a:r>
            <a:r>
              <a:rPr lang="en-US" sz="2800" b="0" strike="noStrike" spc="-1">
                <a:solidFill>
                  <a:srgbClr val="44546A"/>
                </a:solidFill>
                <a:latin typeface="Calibri"/>
              </a:rPr>
              <a:t>erm </a:t>
            </a:r>
            <a:r>
              <a:rPr lang="en-US" sz="2800" b="0" u="sng" strike="noStrike" spc="-1">
                <a:solidFill>
                  <a:srgbClr val="44546A"/>
                </a:solidFill>
                <a:uFillTx/>
                <a:latin typeface="Calibri"/>
              </a:rPr>
              <a:t>M</a:t>
            </a:r>
            <a:r>
              <a:rPr lang="en-US" sz="2800" b="0" strike="noStrike" spc="-1">
                <a:solidFill>
                  <a:srgbClr val="44546A"/>
                </a:solidFill>
                <a:latin typeface="Calibri"/>
              </a:rPr>
              <a:t>emory) </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Transformers</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Transducers</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And many(many) more…</a:t>
            </a:r>
            <a:endParaRPr lang="en-US" sz="2800" b="0" strike="noStrike" spc="-1">
              <a:solidFill>
                <a:srgbClr val="000000"/>
              </a:solidFill>
              <a:latin typeface="Calibri"/>
            </a:endParaRPr>
          </a:p>
        </p:txBody>
      </p:sp>
      <p:sp>
        <p:nvSpPr>
          <p:cNvPr id="301" name="PlaceHolder 2"/>
          <p:cNvSpPr>
            <a:spLocks noGrp="1"/>
          </p:cNvSpPr>
          <p:nvPr>
            <p:ph type="title"/>
          </p:nvPr>
        </p:nvSpPr>
        <p:spPr>
          <a:xfrm>
            <a:off x="269280" y="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ANN Model Classes</a:t>
            </a:r>
            <a:endParaRPr lang="en-US" sz="4400" b="0" strike="noStrike" spc="-1">
              <a:solidFill>
                <a:srgbClr val="000000"/>
              </a:solidFill>
              <a:latin typeface="Calibri"/>
            </a:endParaRPr>
          </a:p>
        </p:txBody>
      </p:sp>
      <p:sp>
        <p:nvSpPr>
          <p:cNvPr id="4" name="PlaceHolder 3"/>
          <p:cNvSpPr>
            <a:spLocks noGrp="1"/>
          </p:cNvSpPr>
          <p:nvPr>
            <p:ph type="sldNum" idx="5"/>
          </p:nvPr>
        </p:nvSpPr>
        <p:spPr/>
        <p:txBody>
          <a:bodyPr/>
          <a:p>
            <a:fld id="{8FBDF4B8-A291-48FB-9EF9-9C58DBC2707D}" type="slidenum">
              <a:rPr/>
            </a:fld>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PlaceHolder 1"/>
          <p:cNvSpPr>
            <a:spLocks noGrp="1"/>
          </p:cNvSpPr>
          <p:nvPr>
            <p:ph/>
          </p:nvPr>
        </p:nvSpPr>
        <p:spPr>
          <a:xfrm>
            <a:off x="269280" y="1189080"/>
            <a:ext cx="11653200" cy="1726200"/>
          </a:xfrm>
          <a:prstGeom prst="rect">
            <a:avLst/>
          </a:prstGeom>
          <a:noFill/>
          <a:ln w="0">
            <a:noFill/>
          </a:ln>
        </p:spPr>
        <p:txBody>
          <a:bodyPr anchor="t">
            <a:noAutofit/>
          </a:bodyPr>
          <a:p>
            <a:pPr indent="0">
              <a:lnSpc>
                <a:spcPct val="90000"/>
              </a:lnSpc>
              <a:spcBef>
                <a:spcPts val="1480"/>
              </a:spcBef>
              <a:buNone/>
              <a:tabLst>
                <a:tab pos="0" algn="l"/>
              </a:tabLst>
            </a:pPr>
            <a:r>
              <a:rPr lang="en-US" sz="2800" b="1" u="sng" strike="noStrike" spc="-1">
                <a:solidFill>
                  <a:srgbClr val="44546A"/>
                </a:solidFill>
                <a:uFillTx/>
                <a:latin typeface="Calibri"/>
              </a:rPr>
              <a:t>Parameters</a:t>
            </a:r>
            <a:r>
              <a:rPr lang="en-US" sz="2800" b="0" strike="noStrike" spc="-1">
                <a:solidFill>
                  <a:srgbClr val="44546A"/>
                </a:solidFill>
                <a:latin typeface="Calibri"/>
              </a:rPr>
              <a:t>:</a:t>
            </a:r>
            <a:endParaRPr lang="en-US" sz="2800" b="0" strike="noStrike" spc="-1">
              <a:solidFill>
                <a:srgbClr val="000000"/>
              </a:solidFill>
              <a:latin typeface="Calibri"/>
            </a:endParaRPr>
          </a:p>
          <a:p>
            <a:pPr marL="685800" lvl="1" indent="-228600">
              <a:lnSpc>
                <a:spcPct val="90000"/>
              </a:lnSpc>
              <a:spcBef>
                <a:spcPts val="495"/>
              </a:spcBef>
              <a:buClr>
                <a:srgbClr val="000000"/>
              </a:buClr>
              <a:buFont typeface="Arial"/>
              <a:buChar char="•"/>
              <a:tabLst>
                <a:tab pos="0" algn="l"/>
              </a:tabLst>
            </a:pPr>
            <a:r>
              <a:rPr lang="en-US" sz="1600" b="0" strike="noStrike" spc="-1">
                <a:solidFill>
                  <a:srgbClr val="000000"/>
                </a:solidFill>
                <a:latin typeface="Calibri"/>
              </a:rPr>
              <a:t>Stride</a:t>
            </a:r>
            <a:endParaRPr lang="en-US" sz="1600" b="0" strike="noStrike" spc="-1">
              <a:solidFill>
                <a:srgbClr val="000000"/>
              </a:solidFill>
              <a:latin typeface="Calibri"/>
            </a:endParaRPr>
          </a:p>
          <a:p>
            <a:pPr marL="685800" lvl="1" indent="-228600">
              <a:lnSpc>
                <a:spcPct val="90000"/>
              </a:lnSpc>
              <a:spcBef>
                <a:spcPts val="495"/>
              </a:spcBef>
              <a:buClr>
                <a:srgbClr val="000000"/>
              </a:buClr>
              <a:buFont typeface="Arial"/>
              <a:buChar char="•"/>
              <a:tabLst>
                <a:tab pos="0" algn="l"/>
              </a:tabLst>
            </a:pPr>
            <a:r>
              <a:rPr lang="en-US" sz="1600" b="0" strike="noStrike" spc="-1">
                <a:solidFill>
                  <a:srgbClr val="000000"/>
                </a:solidFill>
                <a:latin typeface="Calibri"/>
              </a:rPr>
              <a:t>Padding</a:t>
            </a:r>
            <a:endParaRPr lang="en-US" sz="1600" b="0" strike="noStrike" spc="-1">
              <a:solidFill>
                <a:srgbClr val="000000"/>
              </a:solidFill>
              <a:latin typeface="Calibri"/>
            </a:endParaRPr>
          </a:p>
          <a:p>
            <a:pPr marL="685800" lvl="1" indent="-228600">
              <a:lnSpc>
                <a:spcPct val="90000"/>
              </a:lnSpc>
              <a:spcBef>
                <a:spcPts val="495"/>
              </a:spcBef>
              <a:buClr>
                <a:srgbClr val="000000"/>
              </a:buClr>
              <a:buFont typeface="Arial"/>
              <a:buChar char="•"/>
              <a:tabLst>
                <a:tab pos="0" algn="l"/>
              </a:tabLst>
            </a:pPr>
            <a:r>
              <a:rPr lang="en-US" sz="1600" b="0" strike="noStrike" spc="-1">
                <a:solidFill>
                  <a:srgbClr val="000000"/>
                </a:solidFill>
                <a:latin typeface="Calibri"/>
              </a:rPr>
              <a:t>Dilation</a:t>
            </a:r>
            <a:endParaRPr lang="en-US" sz="1600" b="0" strike="noStrike" spc="-1">
              <a:solidFill>
                <a:srgbClr val="000000"/>
              </a:solidFill>
              <a:latin typeface="Calibri"/>
            </a:endParaRPr>
          </a:p>
          <a:p>
            <a:pPr indent="0">
              <a:lnSpc>
                <a:spcPct val="90000"/>
              </a:lnSpc>
              <a:spcBef>
                <a:spcPts val="1480"/>
              </a:spcBef>
              <a:buNone/>
              <a:tabLst>
                <a:tab pos="0" algn="l"/>
              </a:tabLst>
            </a:pPr>
            <a:endParaRPr lang="en-US" sz="2800" b="0" strike="noStrike" spc="-1">
              <a:solidFill>
                <a:srgbClr val="000000"/>
              </a:solidFill>
              <a:latin typeface="Calibri"/>
            </a:endParaRPr>
          </a:p>
        </p:txBody>
      </p:sp>
      <p:sp>
        <p:nvSpPr>
          <p:cNvPr id="303" name="PlaceHolder 2"/>
          <p:cNvSpPr>
            <a:spLocks noGrp="1"/>
          </p:cNvSpPr>
          <p:nvPr>
            <p:ph type="title"/>
          </p:nvPr>
        </p:nvSpPr>
        <p:spPr>
          <a:xfrm>
            <a:off x="269280" y="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CNN Layer</a:t>
            </a:r>
            <a:endParaRPr lang="en-US" sz="4400" b="0" strike="noStrike" spc="-1">
              <a:solidFill>
                <a:srgbClr val="000000"/>
              </a:solidFill>
              <a:latin typeface="Calibri"/>
            </a:endParaRPr>
          </a:p>
        </p:txBody>
      </p:sp>
      <p:sp>
        <p:nvSpPr>
          <p:cNvPr id="304" name="Text Placeholder 1"/>
          <p:cNvSpPr/>
          <p:nvPr/>
        </p:nvSpPr>
        <p:spPr>
          <a:xfrm>
            <a:off x="269280" y="2909520"/>
            <a:ext cx="11653200" cy="1726200"/>
          </a:xfrm>
          <a:prstGeom prst="rect">
            <a:avLst/>
          </a:prstGeom>
          <a:noFill/>
          <a:ln w="0">
            <a:noFill/>
          </a:ln>
        </p:spPr>
        <p:style>
          <a:lnRef idx="0">
            <a:srgbClr val="FFFFFF"/>
          </a:lnRef>
          <a:fillRef idx="0">
            <a:srgbClr val="FFFFFF"/>
          </a:fillRef>
          <a:effectRef idx="0">
            <a:srgbClr val="FFFFFF"/>
          </a:effectRef>
          <a:fontRef idx="minor"/>
        </p:style>
        <p:txBody>
          <a:bodyPr anchor="t">
            <a:noAutofit/>
          </a:bodyPr>
          <a:p>
            <a:pPr>
              <a:lnSpc>
                <a:spcPct val="90000"/>
              </a:lnSpc>
              <a:spcBef>
                <a:spcPts val="1480"/>
              </a:spcBef>
              <a:tabLst>
                <a:tab pos="0" algn="l"/>
              </a:tabLst>
            </a:pPr>
            <a:r>
              <a:rPr lang="en-US" sz="2800" b="1" u="sng" strike="noStrike" spc="-1">
                <a:solidFill>
                  <a:srgbClr val="44546A"/>
                </a:solidFill>
                <a:uFillTx/>
                <a:latin typeface="Calibri"/>
              </a:rPr>
              <a:t>Tensor Format</a:t>
            </a:r>
            <a:r>
              <a:rPr lang="en-US" sz="2800" b="0" strike="noStrike" spc="-1">
                <a:solidFill>
                  <a:srgbClr val="44546A"/>
                </a:solidFill>
                <a:latin typeface="Calibri"/>
              </a:rPr>
              <a:t>:</a:t>
            </a:r>
            <a:endParaRPr lang="en-US" sz="2800" b="0" strike="noStrike" spc="-1">
              <a:solidFill>
                <a:srgbClr val="000000"/>
              </a:solidFill>
              <a:latin typeface="Arial"/>
            </a:endParaRPr>
          </a:p>
          <a:p>
            <a:pPr marL="228600" indent="-228600">
              <a:lnSpc>
                <a:spcPct val="90000"/>
              </a:lnSpc>
              <a:spcBef>
                <a:spcPts val="1480"/>
              </a:spcBef>
              <a:buClr>
                <a:srgbClr val="44546A"/>
              </a:buClr>
              <a:buFont typeface="Arial"/>
              <a:buChar char="•"/>
              <a:tabLst>
                <a:tab pos="0" algn="l"/>
              </a:tabLst>
            </a:pPr>
            <a:r>
              <a:rPr lang="en-US" sz="2800" b="0" strike="noStrike" spc="-1">
                <a:solidFill>
                  <a:srgbClr val="44546A"/>
                </a:solidFill>
                <a:latin typeface="Calibri"/>
              </a:rPr>
              <a:t>[N,C</a:t>
            </a:r>
            <a:r>
              <a:rPr lang="en-US" sz="2000" b="0" strike="noStrike" spc="-1">
                <a:solidFill>
                  <a:srgbClr val="44546A"/>
                </a:solidFill>
                <a:latin typeface="Calibri"/>
              </a:rPr>
              <a:t>i</a:t>
            </a:r>
            <a:r>
              <a:rPr lang="en-US" sz="2800" b="0" strike="noStrike" spc="-1">
                <a:solidFill>
                  <a:srgbClr val="44546A"/>
                </a:solidFill>
                <a:latin typeface="Calibri"/>
              </a:rPr>
              <a:t>​,H</a:t>
            </a:r>
            <a:r>
              <a:rPr lang="en-US" sz="2000" b="0" strike="noStrike" spc="-1">
                <a:solidFill>
                  <a:srgbClr val="44546A"/>
                </a:solidFill>
                <a:latin typeface="Calibri"/>
              </a:rPr>
              <a:t>i</a:t>
            </a:r>
            <a:r>
              <a:rPr lang="en-US" sz="2800" b="0" strike="noStrike" spc="-1">
                <a:solidFill>
                  <a:srgbClr val="44546A"/>
                </a:solidFill>
                <a:latin typeface="Calibri"/>
              </a:rPr>
              <a:t>​,W</a:t>
            </a:r>
            <a:r>
              <a:rPr lang="en-US" sz="2000" b="0" strike="noStrike" spc="-1">
                <a:solidFill>
                  <a:srgbClr val="44546A"/>
                </a:solidFill>
                <a:latin typeface="Calibri"/>
              </a:rPr>
              <a:t>i</a:t>
            </a:r>
            <a:r>
              <a:rPr lang="en-US" sz="2800" b="0" strike="noStrike" spc="-1">
                <a:solidFill>
                  <a:srgbClr val="44546A"/>
                </a:solidFill>
                <a:latin typeface="Calibri"/>
              </a:rPr>
              <a:t>​] – 4D Tensor</a:t>
            </a:r>
            <a:endParaRPr lang="en-US" sz="2800" b="0" strike="noStrike" spc="-1">
              <a:solidFill>
                <a:srgbClr val="000000"/>
              </a:solidFill>
              <a:latin typeface="Arial"/>
            </a:endParaRPr>
          </a:p>
        </p:txBody>
      </p:sp>
      <p:sp>
        <p:nvSpPr>
          <p:cNvPr id="305" name="Text Placeholder 1"/>
          <p:cNvSpPr/>
          <p:nvPr/>
        </p:nvSpPr>
        <p:spPr>
          <a:xfrm>
            <a:off x="269280" y="4756680"/>
            <a:ext cx="11653200" cy="1726200"/>
          </a:xfrm>
          <a:prstGeom prst="rect">
            <a:avLst/>
          </a:prstGeom>
          <a:noFill/>
          <a:ln w="0">
            <a:noFill/>
          </a:ln>
        </p:spPr>
        <p:style>
          <a:lnRef idx="0">
            <a:srgbClr val="FFFFFF"/>
          </a:lnRef>
          <a:fillRef idx="0">
            <a:srgbClr val="FFFFFF"/>
          </a:fillRef>
          <a:effectRef idx="0">
            <a:srgbClr val="FFFFFF"/>
          </a:effectRef>
          <a:fontRef idx="minor"/>
        </p:style>
        <p:txBody>
          <a:bodyPr anchor="t">
            <a:noAutofit/>
          </a:bodyPr>
          <a:p>
            <a:pPr>
              <a:lnSpc>
                <a:spcPct val="90000"/>
              </a:lnSpc>
              <a:spcBef>
                <a:spcPts val="1480"/>
              </a:spcBef>
              <a:tabLst>
                <a:tab pos="0" algn="l"/>
              </a:tabLst>
            </a:pPr>
            <a:r>
              <a:rPr lang="en-US" sz="2800" b="1" u="sng" strike="noStrike" spc="-1">
                <a:solidFill>
                  <a:srgbClr val="44546A"/>
                </a:solidFill>
                <a:uFillTx/>
                <a:latin typeface="Calibri"/>
              </a:rPr>
              <a:t>Output Format</a:t>
            </a:r>
            <a:r>
              <a:rPr lang="en-US" sz="2800" b="0" strike="noStrike" spc="-1">
                <a:solidFill>
                  <a:srgbClr val="44546A"/>
                </a:solidFill>
                <a:latin typeface="Calibri"/>
              </a:rPr>
              <a:t>:</a:t>
            </a:r>
            <a:endParaRPr lang="en-US" sz="2800" b="0" strike="noStrike" spc="-1">
              <a:solidFill>
                <a:srgbClr val="000000"/>
              </a:solidFill>
              <a:latin typeface="Arial"/>
            </a:endParaRPr>
          </a:p>
          <a:p>
            <a:pPr marL="228600" indent="-228600">
              <a:lnSpc>
                <a:spcPct val="90000"/>
              </a:lnSpc>
              <a:spcBef>
                <a:spcPts val="1480"/>
              </a:spcBef>
              <a:buClr>
                <a:srgbClr val="44546A"/>
              </a:buClr>
              <a:buFont typeface="Arial"/>
              <a:buChar char="•"/>
              <a:tabLst>
                <a:tab pos="0" algn="l"/>
              </a:tabLst>
            </a:pPr>
            <a:r>
              <a:rPr lang="en-US" sz="2800" b="0" strike="noStrike" spc="-1">
                <a:solidFill>
                  <a:srgbClr val="44546A"/>
                </a:solidFill>
                <a:latin typeface="Calibri"/>
              </a:rPr>
              <a:t>[N,C</a:t>
            </a:r>
            <a:r>
              <a:rPr lang="en-US" sz="2000" b="0" strike="noStrike" spc="-1">
                <a:solidFill>
                  <a:srgbClr val="44546A"/>
                </a:solidFill>
                <a:latin typeface="Calibri"/>
              </a:rPr>
              <a:t>o</a:t>
            </a:r>
            <a:r>
              <a:rPr lang="en-US" sz="2800" b="0" strike="noStrike" spc="-1">
                <a:solidFill>
                  <a:srgbClr val="44546A"/>
                </a:solidFill>
                <a:latin typeface="Calibri"/>
              </a:rPr>
              <a:t>​,H</a:t>
            </a:r>
            <a:r>
              <a:rPr lang="en-US" sz="2000" b="0" strike="noStrike" spc="-1">
                <a:solidFill>
                  <a:srgbClr val="44546A"/>
                </a:solidFill>
                <a:latin typeface="Calibri"/>
              </a:rPr>
              <a:t>o</a:t>
            </a:r>
            <a:r>
              <a:rPr lang="en-US" sz="2800" b="0" strike="noStrike" spc="-1">
                <a:solidFill>
                  <a:srgbClr val="44546A"/>
                </a:solidFill>
                <a:latin typeface="Calibri"/>
              </a:rPr>
              <a:t>​,W</a:t>
            </a:r>
            <a:r>
              <a:rPr lang="en-US" sz="2000" b="0" strike="noStrike" spc="-1">
                <a:solidFill>
                  <a:srgbClr val="44546A"/>
                </a:solidFill>
                <a:latin typeface="Calibri"/>
              </a:rPr>
              <a:t>o</a:t>
            </a:r>
            <a:r>
              <a:rPr lang="en-US" sz="2800" b="0" strike="noStrike" spc="-1">
                <a:solidFill>
                  <a:srgbClr val="44546A"/>
                </a:solidFill>
                <a:latin typeface="Calibri"/>
              </a:rPr>
              <a:t>] – 4D Tensor</a:t>
            </a:r>
            <a:endParaRPr lang="en-US" sz="2800" b="0" strike="noStrike" spc="-1">
              <a:solidFill>
                <a:srgbClr val="000000"/>
              </a:solidFill>
              <a:latin typeface="Arial"/>
            </a:endParaRPr>
          </a:p>
          <a:p>
            <a:pPr>
              <a:lnSpc>
                <a:spcPct val="90000"/>
              </a:lnSpc>
              <a:spcBef>
                <a:spcPts val="1480"/>
              </a:spcBef>
              <a:tabLst>
                <a:tab pos="0" algn="l"/>
              </a:tabLst>
            </a:pPr>
            <a:endParaRPr lang="en-US" sz="2800" b="0" strike="noStrike" spc="-1">
              <a:solidFill>
                <a:srgbClr val="000000"/>
              </a:solidFill>
              <a:latin typeface="Arial"/>
            </a:endParaRPr>
          </a:p>
        </p:txBody>
      </p:sp>
      <p:pic>
        <p:nvPicPr>
          <p:cNvPr id="306" name="Picture 9" descr="Shape&#10;&#10;Description automatically generated"/>
          <p:cNvPicPr/>
          <p:nvPr/>
        </p:nvPicPr>
        <p:blipFill>
          <a:blip r:embed="rId1"/>
          <a:stretch>
            <a:fillRect/>
          </a:stretch>
        </p:blipFill>
        <p:spPr>
          <a:xfrm>
            <a:off x="4557600" y="2143440"/>
            <a:ext cx="7191000" cy="2409480"/>
          </a:xfrm>
          <a:prstGeom prst="rect">
            <a:avLst/>
          </a:prstGeom>
          <a:ln w="0">
            <a:noFill/>
          </a:ln>
        </p:spPr>
      </p:pic>
      <p:sp>
        <p:nvSpPr>
          <p:cNvPr id="4" name="PlaceHolder 3"/>
          <p:cNvSpPr>
            <a:spLocks noGrp="1"/>
          </p:cNvSpPr>
          <p:nvPr>
            <p:ph type="sldNum" idx="5"/>
          </p:nvPr>
        </p:nvSpPr>
        <p:spPr/>
        <p:txBody>
          <a:bodyPr/>
          <a:p>
            <a:fld id="{5DCB328D-FCC0-4733-9007-E43C4F55A583}" type="slidenum">
              <a:rPr/>
            </a:fld>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PlaceHolder 1"/>
          <p:cNvSpPr>
            <a:spLocks noGrp="1"/>
          </p:cNvSpPr>
          <p:nvPr>
            <p:ph/>
          </p:nvPr>
        </p:nvSpPr>
        <p:spPr>
          <a:xfrm>
            <a:off x="269280" y="1189080"/>
            <a:ext cx="11653200" cy="1726200"/>
          </a:xfrm>
          <a:prstGeom prst="rect">
            <a:avLst/>
          </a:prstGeom>
          <a:noFill/>
          <a:ln w="0">
            <a:noFill/>
          </a:ln>
        </p:spPr>
        <p:txBody>
          <a:bodyPr anchor="t">
            <a:noAutofit/>
          </a:bodyPr>
          <a:p>
            <a:pPr indent="0">
              <a:lnSpc>
                <a:spcPct val="90000"/>
              </a:lnSpc>
              <a:spcBef>
                <a:spcPts val="1480"/>
              </a:spcBef>
              <a:buNone/>
              <a:tabLst>
                <a:tab pos="0" algn="l"/>
              </a:tabLst>
            </a:pPr>
            <a:r>
              <a:rPr lang="en-US" sz="2800" b="1" u="sng" strike="noStrike" spc="-1">
                <a:solidFill>
                  <a:srgbClr val="44546A"/>
                </a:solidFill>
                <a:uFillTx/>
                <a:latin typeface="Calibri"/>
              </a:rPr>
              <a:t>Parameters</a:t>
            </a:r>
            <a:r>
              <a:rPr lang="en-US" sz="2800" b="0" strike="noStrike" spc="-1">
                <a:solidFill>
                  <a:srgbClr val="44546A"/>
                </a:solidFill>
                <a:latin typeface="Calibri"/>
              </a:rPr>
              <a:t>:</a:t>
            </a:r>
            <a:endParaRPr lang="en-US" sz="2800" b="0" strike="noStrike" spc="-1">
              <a:solidFill>
                <a:srgbClr val="000000"/>
              </a:solidFill>
              <a:latin typeface="Calibri"/>
            </a:endParaRPr>
          </a:p>
          <a:p>
            <a:pPr marL="685800" lvl="1" indent="-228600">
              <a:lnSpc>
                <a:spcPct val="90000"/>
              </a:lnSpc>
              <a:spcBef>
                <a:spcPts val="495"/>
              </a:spcBef>
              <a:buClr>
                <a:srgbClr val="000000"/>
              </a:buClr>
              <a:buFont typeface="Arial"/>
              <a:buChar char="•"/>
              <a:tabLst>
                <a:tab pos="0" algn="l"/>
              </a:tabLst>
            </a:pPr>
            <a:r>
              <a:rPr lang="en-US" sz="1600" b="0" strike="noStrike" spc="-1">
                <a:solidFill>
                  <a:srgbClr val="000000"/>
                </a:solidFill>
                <a:latin typeface="Calibri"/>
              </a:rPr>
              <a:t>Stride</a:t>
            </a:r>
            <a:endParaRPr lang="en-US" sz="1600" b="0" strike="noStrike" spc="-1">
              <a:solidFill>
                <a:srgbClr val="000000"/>
              </a:solidFill>
              <a:latin typeface="Calibri"/>
            </a:endParaRPr>
          </a:p>
          <a:p>
            <a:pPr marL="685800" lvl="1" indent="-228600">
              <a:lnSpc>
                <a:spcPct val="90000"/>
              </a:lnSpc>
              <a:spcBef>
                <a:spcPts val="495"/>
              </a:spcBef>
              <a:buClr>
                <a:srgbClr val="000000"/>
              </a:buClr>
              <a:buFont typeface="Arial"/>
              <a:buChar char="•"/>
              <a:tabLst>
                <a:tab pos="0" algn="l"/>
              </a:tabLst>
            </a:pPr>
            <a:r>
              <a:rPr lang="en-US" sz="1600" b="0" strike="noStrike" spc="-1">
                <a:solidFill>
                  <a:srgbClr val="000000"/>
                </a:solidFill>
                <a:latin typeface="Calibri"/>
              </a:rPr>
              <a:t>Padding</a:t>
            </a:r>
            <a:endParaRPr lang="en-US" sz="1600" b="0" strike="noStrike" spc="-1">
              <a:solidFill>
                <a:srgbClr val="000000"/>
              </a:solidFill>
              <a:latin typeface="Calibri"/>
            </a:endParaRPr>
          </a:p>
          <a:p>
            <a:pPr marL="685800" lvl="1" indent="-228600">
              <a:lnSpc>
                <a:spcPct val="90000"/>
              </a:lnSpc>
              <a:spcBef>
                <a:spcPts val="495"/>
              </a:spcBef>
              <a:buClr>
                <a:srgbClr val="000000"/>
              </a:buClr>
              <a:buFont typeface="Arial"/>
              <a:buChar char="•"/>
              <a:tabLst>
                <a:tab pos="0" algn="l"/>
              </a:tabLst>
            </a:pPr>
            <a:r>
              <a:rPr lang="en-US" sz="1600" b="0" strike="noStrike" spc="-1">
                <a:solidFill>
                  <a:srgbClr val="000000"/>
                </a:solidFill>
                <a:latin typeface="Calibri"/>
              </a:rPr>
              <a:t>Dilation</a:t>
            </a:r>
            <a:endParaRPr lang="en-US" sz="1600" b="0" strike="noStrike" spc="-1">
              <a:solidFill>
                <a:srgbClr val="000000"/>
              </a:solidFill>
              <a:latin typeface="Calibri"/>
            </a:endParaRPr>
          </a:p>
          <a:p>
            <a:pPr indent="0">
              <a:lnSpc>
                <a:spcPct val="90000"/>
              </a:lnSpc>
              <a:spcBef>
                <a:spcPts val="1480"/>
              </a:spcBef>
              <a:buNone/>
              <a:tabLst>
                <a:tab pos="0" algn="l"/>
              </a:tabLst>
            </a:pPr>
            <a:endParaRPr lang="en-US" sz="2800" b="0" strike="noStrike" spc="-1">
              <a:solidFill>
                <a:srgbClr val="000000"/>
              </a:solidFill>
              <a:latin typeface="Calibri"/>
            </a:endParaRPr>
          </a:p>
        </p:txBody>
      </p:sp>
      <p:sp>
        <p:nvSpPr>
          <p:cNvPr id="308" name="PlaceHolder 2"/>
          <p:cNvSpPr>
            <a:spLocks noGrp="1"/>
          </p:cNvSpPr>
          <p:nvPr>
            <p:ph type="title"/>
          </p:nvPr>
        </p:nvSpPr>
        <p:spPr>
          <a:xfrm>
            <a:off x="269280" y="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CNN Layer</a:t>
            </a:r>
            <a:endParaRPr lang="en-US" sz="4400" b="0" strike="noStrike" spc="-1">
              <a:solidFill>
                <a:srgbClr val="000000"/>
              </a:solidFill>
              <a:latin typeface="Calibri"/>
            </a:endParaRPr>
          </a:p>
        </p:txBody>
      </p:sp>
      <p:sp>
        <p:nvSpPr>
          <p:cNvPr id="309" name="Text Placeholder 1"/>
          <p:cNvSpPr/>
          <p:nvPr/>
        </p:nvSpPr>
        <p:spPr>
          <a:xfrm>
            <a:off x="269280" y="2909520"/>
            <a:ext cx="11653200" cy="1726200"/>
          </a:xfrm>
          <a:prstGeom prst="rect">
            <a:avLst/>
          </a:prstGeom>
          <a:noFill/>
          <a:ln w="0">
            <a:noFill/>
          </a:ln>
        </p:spPr>
        <p:style>
          <a:lnRef idx="0">
            <a:srgbClr val="FFFFFF"/>
          </a:lnRef>
          <a:fillRef idx="0">
            <a:srgbClr val="FFFFFF"/>
          </a:fillRef>
          <a:effectRef idx="0">
            <a:srgbClr val="FFFFFF"/>
          </a:effectRef>
          <a:fontRef idx="minor"/>
        </p:style>
        <p:txBody>
          <a:bodyPr anchor="t">
            <a:noAutofit/>
          </a:bodyPr>
          <a:p>
            <a:pPr>
              <a:lnSpc>
                <a:spcPct val="90000"/>
              </a:lnSpc>
              <a:spcBef>
                <a:spcPts val="1480"/>
              </a:spcBef>
              <a:tabLst>
                <a:tab pos="0" algn="l"/>
              </a:tabLst>
            </a:pPr>
            <a:r>
              <a:rPr lang="en-US" sz="2800" b="1" u="sng" strike="noStrike" spc="-1">
                <a:solidFill>
                  <a:srgbClr val="44546A"/>
                </a:solidFill>
                <a:uFillTx/>
                <a:latin typeface="Calibri"/>
              </a:rPr>
              <a:t>Tensor Format</a:t>
            </a:r>
            <a:r>
              <a:rPr lang="en-US" sz="2800" b="0" strike="noStrike" spc="-1">
                <a:solidFill>
                  <a:srgbClr val="44546A"/>
                </a:solidFill>
                <a:latin typeface="Calibri"/>
              </a:rPr>
              <a:t>:</a:t>
            </a:r>
            <a:endParaRPr lang="en-US" sz="2800" b="0" strike="noStrike" spc="-1">
              <a:solidFill>
                <a:srgbClr val="000000"/>
              </a:solidFill>
              <a:latin typeface="Arial"/>
            </a:endParaRPr>
          </a:p>
          <a:p>
            <a:pPr marL="228600" indent="-228600">
              <a:lnSpc>
                <a:spcPct val="90000"/>
              </a:lnSpc>
              <a:spcBef>
                <a:spcPts val="1480"/>
              </a:spcBef>
              <a:buClr>
                <a:srgbClr val="44546A"/>
              </a:buClr>
              <a:buFont typeface="Arial"/>
              <a:buChar char="•"/>
              <a:tabLst>
                <a:tab pos="0" algn="l"/>
              </a:tabLst>
            </a:pPr>
            <a:r>
              <a:rPr lang="en-US" sz="2800" b="0" strike="noStrike" spc="-1">
                <a:solidFill>
                  <a:srgbClr val="44546A"/>
                </a:solidFill>
                <a:latin typeface="Calibri"/>
              </a:rPr>
              <a:t>[N,C</a:t>
            </a:r>
            <a:r>
              <a:rPr lang="en-US" sz="2000" b="0" strike="noStrike" spc="-1">
                <a:solidFill>
                  <a:srgbClr val="44546A"/>
                </a:solidFill>
                <a:latin typeface="Calibri"/>
              </a:rPr>
              <a:t>i</a:t>
            </a:r>
            <a:r>
              <a:rPr lang="en-US" sz="2800" b="0" strike="noStrike" spc="-1">
                <a:solidFill>
                  <a:srgbClr val="44546A"/>
                </a:solidFill>
                <a:latin typeface="Calibri"/>
              </a:rPr>
              <a:t>​,H</a:t>
            </a:r>
            <a:r>
              <a:rPr lang="en-US" sz="2000" b="0" strike="noStrike" spc="-1">
                <a:solidFill>
                  <a:srgbClr val="44546A"/>
                </a:solidFill>
                <a:latin typeface="Calibri"/>
              </a:rPr>
              <a:t>i</a:t>
            </a:r>
            <a:r>
              <a:rPr lang="en-US" sz="2800" b="0" strike="noStrike" spc="-1">
                <a:solidFill>
                  <a:srgbClr val="44546A"/>
                </a:solidFill>
                <a:latin typeface="Calibri"/>
              </a:rPr>
              <a:t>​,W</a:t>
            </a:r>
            <a:r>
              <a:rPr lang="en-US" sz="2000" b="0" strike="noStrike" spc="-1">
                <a:solidFill>
                  <a:srgbClr val="44546A"/>
                </a:solidFill>
                <a:latin typeface="Calibri"/>
              </a:rPr>
              <a:t>i</a:t>
            </a:r>
            <a:r>
              <a:rPr lang="en-US" sz="2800" b="0" strike="noStrike" spc="-1">
                <a:solidFill>
                  <a:srgbClr val="44546A"/>
                </a:solidFill>
                <a:latin typeface="Calibri"/>
              </a:rPr>
              <a:t>​] – 4D Tensor</a:t>
            </a:r>
            <a:endParaRPr lang="en-US" sz="2800" b="0" strike="noStrike" spc="-1">
              <a:solidFill>
                <a:srgbClr val="000000"/>
              </a:solidFill>
              <a:latin typeface="Arial"/>
            </a:endParaRPr>
          </a:p>
        </p:txBody>
      </p:sp>
      <p:pic>
        <p:nvPicPr>
          <p:cNvPr id="310" name="Picture 7" descr="Graphical user interface&#10;&#10;Description automatically generated"/>
          <p:cNvPicPr/>
          <p:nvPr/>
        </p:nvPicPr>
        <p:blipFill>
          <a:blip r:embed="rId1"/>
          <a:stretch>
            <a:fillRect/>
          </a:stretch>
        </p:blipFill>
        <p:spPr>
          <a:xfrm>
            <a:off x="6349320" y="483480"/>
            <a:ext cx="3749040" cy="5515560"/>
          </a:xfrm>
          <a:prstGeom prst="rect">
            <a:avLst/>
          </a:prstGeom>
          <a:ln w="0">
            <a:noFill/>
          </a:ln>
        </p:spPr>
      </p:pic>
      <p:sp>
        <p:nvSpPr>
          <p:cNvPr id="311" name="Text Placeholder 1"/>
          <p:cNvSpPr/>
          <p:nvPr/>
        </p:nvSpPr>
        <p:spPr>
          <a:xfrm>
            <a:off x="269280" y="4756680"/>
            <a:ext cx="11653200" cy="1726200"/>
          </a:xfrm>
          <a:prstGeom prst="rect">
            <a:avLst/>
          </a:prstGeom>
          <a:noFill/>
          <a:ln w="0">
            <a:noFill/>
          </a:ln>
        </p:spPr>
        <p:style>
          <a:lnRef idx="0">
            <a:srgbClr val="FFFFFF"/>
          </a:lnRef>
          <a:fillRef idx="0">
            <a:srgbClr val="FFFFFF"/>
          </a:fillRef>
          <a:effectRef idx="0">
            <a:srgbClr val="FFFFFF"/>
          </a:effectRef>
          <a:fontRef idx="minor"/>
        </p:style>
        <p:txBody>
          <a:bodyPr anchor="t">
            <a:noAutofit/>
          </a:bodyPr>
          <a:p>
            <a:pPr>
              <a:lnSpc>
                <a:spcPct val="90000"/>
              </a:lnSpc>
              <a:spcBef>
                <a:spcPts val="1480"/>
              </a:spcBef>
              <a:tabLst>
                <a:tab pos="0" algn="l"/>
              </a:tabLst>
            </a:pPr>
            <a:r>
              <a:rPr lang="en-US" sz="2800" b="1" u="sng" strike="noStrike" spc="-1">
                <a:solidFill>
                  <a:srgbClr val="44546A"/>
                </a:solidFill>
                <a:uFillTx/>
                <a:latin typeface="Calibri"/>
              </a:rPr>
              <a:t>Output Format</a:t>
            </a:r>
            <a:r>
              <a:rPr lang="en-US" sz="2800" b="0" strike="noStrike" spc="-1">
                <a:solidFill>
                  <a:srgbClr val="44546A"/>
                </a:solidFill>
                <a:latin typeface="Calibri"/>
              </a:rPr>
              <a:t>:</a:t>
            </a:r>
            <a:endParaRPr lang="en-US" sz="2800" b="0" strike="noStrike" spc="-1">
              <a:solidFill>
                <a:srgbClr val="000000"/>
              </a:solidFill>
              <a:latin typeface="Arial"/>
            </a:endParaRPr>
          </a:p>
          <a:p>
            <a:pPr marL="228600" indent="-228600">
              <a:lnSpc>
                <a:spcPct val="90000"/>
              </a:lnSpc>
              <a:spcBef>
                <a:spcPts val="1480"/>
              </a:spcBef>
              <a:buClr>
                <a:srgbClr val="44546A"/>
              </a:buClr>
              <a:buFont typeface="Arial"/>
              <a:buChar char="•"/>
              <a:tabLst>
                <a:tab pos="0" algn="l"/>
              </a:tabLst>
            </a:pPr>
            <a:r>
              <a:rPr lang="en-US" sz="2800" b="0" strike="noStrike" spc="-1">
                <a:solidFill>
                  <a:srgbClr val="44546A"/>
                </a:solidFill>
                <a:latin typeface="Calibri"/>
              </a:rPr>
              <a:t>[N,C</a:t>
            </a:r>
            <a:r>
              <a:rPr lang="en-US" sz="2000" b="0" strike="noStrike" spc="-1">
                <a:solidFill>
                  <a:srgbClr val="44546A"/>
                </a:solidFill>
                <a:latin typeface="Calibri"/>
              </a:rPr>
              <a:t>o</a:t>
            </a:r>
            <a:r>
              <a:rPr lang="en-US" sz="2800" b="0" strike="noStrike" spc="-1">
                <a:solidFill>
                  <a:srgbClr val="44546A"/>
                </a:solidFill>
                <a:latin typeface="Calibri"/>
              </a:rPr>
              <a:t>​,H</a:t>
            </a:r>
            <a:r>
              <a:rPr lang="en-US" sz="2000" b="0" strike="noStrike" spc="-1">
                <a:solidFill>
                  <a:srgbClr val="44546A"/>
                </a:solidFill>
                <a:latin typeface="Calibri"/>
              </a:rPr>
              <a:t>o</a:t>
            </a:r>
            <a:r>
              <a:rPr lang="en-US" sz="2800" b="0" strike="noStrike" spc="-1">
                <a:solidFill>
                  <a:srgbClr val="44546A"/>
                </a:solidFill>
                <a:latin typeface="Calibri"/>
              </a:rPr>
              <a:t>​,W</a:t>
            </a:r>
            <a:r>
              <a:rPr lang="en-US" sz="2000" b="0" strike="noStrike" spc="-1">
                <a:solidFill>
                  <a:srgbClr val="44546A"/>
                </a:solidFill>
                <a:latin typeface="Calibri"/>
              </a:rPr>
              <a:t>o</a:t>
            </a:r>
            <a:r>
              <a:rPr lang="en-US" sz="2800" b="0" strike="noStrike" spc="-1">
                <a:solidFill>
                  <a:srgbClr val="44546A"/>
                </a:solidFill>
                <a:latin typeface="Calibri"/>
              </a:rPr>
              <a:t>] – 4D Tensor</a:t>
            </a:r>
            <a:endParaRPr lang="en-US" sz="2800" b="0" strike="noStrike" spc="-1">
              <a:solidFill>
                <a:srgbClr val="000000"/>
              </a:solidFill>
              <a:latin typeface="Arial"/>
            </a:endParaRPr>
          </a:p>
          <a:p>
            <a:pPr>
              <a:lnSpc>
                <a:spcPct val="90000"/>
              </a:lnSpc>
              <a:spcBef>
                <a:spcPts val="1480"/>
              </a:spcBef>
              <a:tabLst>
                <a:tab pos="0" algn="l"/>
              </a:tabLst>
            </a:pPr>
            <a:endParaRPr lang="en-US" sz="2800" b="0" strike="noStrike" spc="-1">
              <a:solidFill>
                <a:srgbClr val="000000"/>
              </a:solidFill>
              <a:latin typeface="Arial"/>
            </a:endParaRPr>
          </a:p>
        </p:txBody>
      </p:sp>
      <p:sp>
        <p:nvSpPr>
          <p:cNvPr id="4" name="PlaceHolder 3"/>
          <p:cNvSpPr>
            <a:spLocks noGrp="1"/>
          </p:cNvSpPr>
          <p:nvPr>
            <p:ph type="sldNum" idx="5"/>
          </p:nvPr>
        </p:nvSpPr>
        <p:spPr/>
        <p:txBody>
          <a:bodyPr/>
          <a:p>
            <a:fld id="{E7242B1D-CE9F-4678-B86F-754A07FB583D}" type="slidenum">
              <a:rPr/>
            </a:fld>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PlaceHolder 1"/>
          <p:cNvSpPr>
            <a:spLocks noGrp="1"/>
          </p:cNvSpPr>
          <p:nvPr>
            <p:ph/>
          </p:nvPr>
        </p:nvSpPr>
        <p:spPr>
          <a:xfrm>
            <a:off x="269280" y="1189080"/>
            <a:ext cx="11653200" cy="1726200"/>
          </a:xfrm>
          <a:prstGeom prst="rect">
            <a:avLst/>
          </a:prstGeom>
          <a:noFill/>
          <a:ln w="0">
            <a:noFill/>
          </a:ln>
        </p:spPr>
        <p:txBody>
          <a:bodyPr anchor="t">
            <a:noAutofit/>
          </a:bodyPr>
          <a:p>
            <a:pPr indent="0">
              <a:lnSpc>
                <a:spcPct val="90000"/>
              </a:lnSpc>
              <a:spcBef>
                <a:spcPts val="1480"/>
              </a:spcBef>
              <a:buNone/>
              <a:tabLst>
                <a:tab pos="0" algn="l"/>
              </a:tabLst>
            </a:pPr>
            <a:r>
              <a:rPr lang="en-US" sz="2800" b="1" u="sng" strike="noStrike" spc="-1">
                <a:solidFill>
                  <a:srgbClr val="44546A"/>
                </a:solidFill>
                <a:uFillTx/>
                <a:latin typeface="Calibri"/>
              </a:rPr>
              <a:t>Parameters</a:t>
            </a:r>
            <a:r>
              <a:rPr lang="en-US" sz="2800" b="0" strike="noStrike" spc="-1">
                <a:solidFill>
                  <a:srgbClr val="44546A"/>
                </a:solidFill>
                <a:latin typeface="Calibri"/>
              </a:rPr>
              <a:t>:</a:t>
            </a:r>
            <a:endParaRPr lang="en-US" sz="2800" b="0" strike="noStrike" spc="-1">
              <a:solidFill>
                <a:srgbClr val="000000"/>
              </a:solidFill>
              <a:latin typeface="Calibri"/>
            </a:endParaRPr>
          </a:p>
          <a:p>
            <a:pPr marL="685800" lvl="1" indent="-228600">
              <a:lnSpc>
                <a:spcPct val="90000"/>
              </a:lnSpc>
              <a:spcBef>
                <a:spcPts val="495"/>
              </a:spcBef>
              <a:buClr>
                <a:srgbClr val="000000"/>
              </a:buClr>
              <a:buFont typeface="Arial"/>
              <a:buChar char="•"/>
              <a:tabLst>
                <a:tab pos="0" algn="l"/>
              </a:tabLst>
            </a:pPr>
            <a:r>
              <a:rPr lang="en-US" sz="1600" b="0" strike="noStrike" spc="-1">
                <a:solidFill>
                  <a:srgbClr val="000000"/>
                </a:solidFill>
                <a:latin typeface="Calibri"/>
              </a:rPr>
              <a:t>Stride</a:t>
            </a:r>
            <a:endParaRPr lang="en-US" sz="1600" b="0" strike="noStrike" spc="-1">
              <a:solidFill>
                <a:srgbClr val="000000"/>
              </a:solidFill>
              <a:latin typeface="Calibri"/>
            </a:endParaRPr>
          </a:p>
          <a:p>
            <a:pPr marL="685800" lvl="1" indent="-228600">
              <a:lnSpc>
                <a:spcPct val="90000"/>
              </a:lnSpc>
              <a:spcBef>
                <a:spcPts val="495"/>
              </a:spcBef>
              <a:buClr>
                <a:srgbClr val="000000"/>
              </a:buClr>
              <a:buFont typeface="Arial"/>
              <a:buChar char="•"/>
              <a:tabLst>
                <a:tab pos="0" algn="l"/>
              </a:tabLst>
            </a:pPr>
            <a:r>
              <a:rPr lang="en-US" sz="1600" b="0" strike="noStrike" spc="-1">
                <a:solidFill>
                  <a:srgbClr val="000000"/>
                </a:solidFill>
                <a:latin typeface="Calibri"/>
              </a:rPr>
              <a:t>Padding</a:t>
            </a:r>
            <a:endParaRPr lang="en-US" sz="1600" b="0" strike="noStrike" spc="-1">
              <a:solidFill>
                <a:srgbClr val="000000"/>
              </a:solidFill>
              <a:latin typeface="Calibri"/>
            </a:endParaRPr>
          </a:p>
          <a:p>
            <a:pPr marL="685800" lvl="1" indent="-228600">
              <a:lnSpc>
                <a:spcPct val="90000"/>
              </a:lnSpc>
              <a:spcBef>
                <a:spcPts val="495"/>
              </a:spcBef>
              <a:buClr>
                <a:srgbClr val="000000"/>
              </a:buClr>
              <a:buFont typeface="Arial"/>
              <a:buChar char="•"/>
              <a:tabLst>
                <a:tab pos="0" algn="l"/>
              </a:tabLst>
            </a:pPr>
            <a:r>
              <a:rPr lang="en-US" sz="1600" b="0" strike="noStrike" spc="-1">
                <a:solidFill>
                  <a:srgbClr val="000000"/>
                </a:solidFill>
                <a:latin typeface="Calibri"/>
              </a:rPr>
              <a:t>Dilation</a:t>
            </a:r>
            <a:endParaRPr lang="en-US" sz="1600" b="0" strike="noStrike" spc="-1">
              <a:solidFill>
                <a:srgbClr val="000000"/>
              </a:solidFill>
              <a:latin typeface="Calibri"/>
            </a:endParaRPr>
          </a:p>
          <a:p>
            <a:pPr indent="0">
              <a:lnSpc>
                <a:spcPct val="90000"/>
              </a:lnSpc>
              <a:spcBef>
                <a:spcPts val="1480"/>
              </a:spcBef>
              <a:buNone/>
              <a:tabLst>
                <a:tab pos="0" algn="l"/>
              </a:tabLst>
            </a:pPr>
            <a:endParaRPr lang="en-US" sz="2800" b="0" strike="noStrike" spc="-1">
              <a:solidFill>
                <a:srgbClr val="000000"/>
              </a:solidFill>
              <a:latin typeface="Calibri"/>
            </a:endParaRPr>
          </a:p>
        </p:txBody>
      </p:sp>
      <p:sp>
        <p:nvSpPr>
          <p:cNvPr id="313" name="PlaceHolder 2"/>
          <p:cNvSpPr>
            <a:spLocks noGrp="1"/>
          </p:cNvSpPr>
          <p:nvPr>
            <p:ph type="title"/>
          </p:nvPr>
        </p:nvSpPr>
        <p:spPr>
          <a:xfrm>
            <a:off x="269280" y="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CNN Layer</a:t>
            </a:r>
            <a:endParaRPr lang="en-US" sz="4400" b="0" strike="noStrike" spc="-1">
              <a:solidFill>
                <a:srgbClr val="000000"/>
              </a:solidFill>
              <a:latin typeface="Calibri"/>
            </a:endParaRPr>
          </a:p>
        </p:txBody>
      </p:sp>
      <p:sp>
        <p:nvSpPr>
          <p:cNvPr id="314" name="Text Placeholder 1"/>
          <p:cNvSpPr/>
          <p:nvPr/>
        </p:nvSpPr>
        <p:spPr>
          <a:xfrm>
            <a:off x="269280" y="2909520"/>
            <a:ext cx="11653200" cy="1726200"/>
          </a:xfrm>
          <a:prstGeom prst="rect">
            <a:avLst/>
          </a:prstGeom>
          <a:noFill/>
          <a:ln w="0">
            <a:noFill/>
          </a:ln>
        </p:spPr>
        <p:style>
          <a:lnRef idx="0">
            <a:srgbClr val="FFFFFF"/>
          </a:lnRef>
          <a:fillRef idx="0">
            <a:srgbClr val="FFFFFF"/>
          </a:fillRef>
          <a:effectRef idx="0">
            <a:srgbClr val="FFFFFF"/>
          </a:effectRef>
          <a:fontRef idx="minor"/>
        </p:style>
        <p:txBody>
          <a:bodyPr anchor="t">
            <a:noAutofit/>
          </a:bodyPr>
          <a:p>
            <a:pPr>
              <a:lnSpc>
                <a:spcPct val="90000"/>
              </a:lnSpc>
              <a:spcBef>
                <a:spcPts val="1480"/>
              </a:spcBef>
              <a:tabLst>
                <a:tab pos="0" algn="l"/>
              </a:tabLst>
            </a:pPr>
            <a:r>
              <a:rPr lang="en-US" sz="2800" b="1" u="sng" strike="noStrike" spc="-1">
                <a:solidFill>
                  <a:srgbClr val="44546A"/>
                </a:solidFill>
                <a:uFillTx/>
                <a:latin typeface="Calibri"/>
              </a:rPr>
              <a:t>Tensor Format</a:t>
            </a:r>
            <a:r>
              <a:rPr lang="en-US" sz="2800" b="0" strike="noStrike" spc="-1">
                <a:solidFill>
                  <a:srgbClr val="44546A"/>
                </a:solidFill>
                <a:latin typeface="Calibri"/>
              </a:rPr>
              <a:t>:</a:t>
            </a:r>
            <a:endParaRPr lang="en-US" sz="2800" b="0" strike="noStrike" spc="-1">
              <a:solidFill>
                <a:srgbClr val="000000"/>
              </a:solidFill>
              <a:latin typeface="Arial"/>
            </a:endParaRPr>
          </a:p>
          <a:p>
            <a:pPr marL="228600" indent="-228600">
              <a:lnSpc>
                <a:spcPct val="90000"/>
              </a:lnSpc>
              <a:spcBef>
                <a:spcPts val="1480"/>
              </a:spcBef>
              <a:buClr>
                <a:srgbClr val="44546A"/>
              </a:buClr>
              <a:buFont typeface="Arial"/>
              <a:buChar char="•"/>
              <a:tabLst>
                <a:tab pos="0" algn="l"/>
              </a:tabLst>
            </a:pPr>
            <a:r>
              <a:rPr lang="en-US" sz="2800" b="0" strike="noStrike" spc="-1">
                <a:solidFill>
                  <a:srgbClr val="44546A"/>
                </a:solidFill>
                <a:latin typeface="Calibri"/>
              </a:rPr>
              <a:t>[Ni,C</a:t>
            </a:r>
            <a:r>
              <a:rPr lang="en-US" sz="2000" b="0" strike="noStrike" spc="-1">
                <a:solidFill>
                  <a:srgbClr val="44546A"/>
                </a:solidFill>
                <a:latin typeface="Calibri"/>
              </a:rPr>
              <a:t>i</a:t>
            </a:r>
            <a:r>
              <a:rPr lang="en-US" sz="2800" b="0" strike="noStrike" spc="-1">
                <a:solidFill>
                  <a:srgbClr val="44546A"/>
                </a:solidFill>
                <a:latin typeface="Calibri"/>
              </a:rPr>
              <a:t>​,H</a:t>
            </a:r>
            <a:r>
              <a:rPr lang="en-US" sz="2000" b="0" strike="noStrike" spc="-1">
                <a:solidFill>
                  <a:srgbClr val="44546A"/>
                </a:solidFill>
                <a:latin typeface="Calibri"/>
              </a:rPr>
              <a:t>i</a:t>
            </a:r>
            <a:r>
              <a:rPr lang="en-US" sz="2800" b="0" strike="noStrike" spc="-1">
                <a:solidFill>
                  <a:srgbClr val="44546A"/>
                </a:solidFill>
                <a:latin typeface="Calibri"/>
              </a:rPr>
              <a:t>​,W</a:t>
            </a:r>
            <a:r>
              <a:rPr lang="en-US" sz="2000" b="0" strike="noStrike" spc="-1">
                <a:solidFill>
                  <a:srgbClr val="44546A"/>
                </a:solidFill>
                <a:latin typeface="Calibri"/>
              </a:rPr>
              <a:t>i</a:t>
            </a:r>
            <a:r>
              <a:rPr lang="en-US" sz="2800" b="0" strike="noStrike" spc="-1">
                <a:solidFill>
                  <a:srgbClr val="44546A"/>
                </a:solidFill>
                <a:latin typeface="Calibri"/>
              </a:rPr>
              <a:t>​] – 4D Tensor</a:t>
            </a:r>
            <a:endParaRPr lang="en-US" sz="2800" b="0" strike="noStrike" spc="-1">
              <a:solidFill>
                <a:srgbClr val="000000"/>
              </a:solidFill>
              <a:latin typeface="Arial"/>
            </a:endParaRPr>
          </a:p>
        </p:txBody>
      </p:sp>
      <p:sp>
        <p:nvSpPr>
          <p:cNvPr id="315" name="Text Placeholder 1"/>
          <p:cNvSpPr/>
          <p:nvPr/>
        </p:nvSpPr>
        <p:spPr>
          <a:xfrm>
            <a:off x="269280" y="4756680"/>
            <a:ext cx="11653200" cy="1726200"/>
          </a:xfrm>
          <a:prstGeom prst="rect">
            <a:avLst/>
          </a:prstGeom>
          <a:noFill/>
          <a:ln w="0">
            <a:noFill/>
          </a:ln>
        </p:spPr>
        <p:style>
          <a:lnRef idx="0">
            <a:srgbClr val="FFFFFF"/>
          </a:lnRef>
          <a:fillRef idx="0">
            <a:srgbClr val="FFFFFF"/>
          </a:fillRef>
          <a:effectRef idx="0">
            <a:srgbClr val="FFFFFF"/>
          </a:effectRef>
          <a:fontRef idx="minor"/>
        </p:style>
        <p:txBody>
          <a:bodyPr anchor="t">
            <a:noAutofit/>
          </a:bodyPr>
          <a:p>
            <a:pPr>
              <a:lnSpc>
                <a:spcPct val="90000"/>
              </a:lnSpc>
              <a:spcBef>
                <a:spcPts val="1480"/>
              </a:spcBef>
              <a:tabLst>
                <a:tab pos="0" algn="l"/>
              </a:tabLst>
            </a:pPr>
            <a:r>
              <a:rPr lang="en-US" sz="2800" b="1" u="sng" strike="noStrike" spc="-1">
                <a:solidFill>
                  <a:srgbClr val="44546A"/>
                </a:solidFill>
                <a:uFillTx/>
                <a:latin typeface="Calibri"/>
              </a:rPr>
              <a:t>Output Format</a:t>
            </a:r>
            <a:r>
              <a:rPr lang="en-US" sz="2800" b="0" strike="noStrike" spc="-1">
                <a:solidFill>
                  <a:srgbClr val="44546A"/>
                </a:solidFill>
                <a:latin typeface="Calibri"/>
              </a:rPr>
              <a:t>:</a:t>
            </a:r>
            <a:endParaRPr lang="en-US" sz="2800" b="0" strike="noStrike" spc="-1">
              <a:solidFill>
                <a:srgbClr val="000000"/>
              </a:solidFill>
              <a:latin typeface="Arial"/>
            </a:endParaRPr>
          </a:p>
          <a:p>
            <a:pPr marL="228600" indent="-228600">
              <a:lnSpc>
                <a:spcPct val="90000"/>
              </a:lnSpc>
              <a:spcBef>
                <a:spcPts val="1480"/>
              </a:spcBef>
              <a:buClr>
                <a:srgbClr val="44546A"/>
              </a:buClr>
              <a:buFont typeface="Arial"/>
              <a:buChar char="•"/>
              <a:tabLst>
                <a:tab pos="0" algn="l"/>
              </a:tabLst>
            </a:pPr>
            <a:r>
              <a:rPr lang="en-US" sz="2800" b="0" strike="noStrike" spc="-1">
                <a:solidFill>
                  <a:srgbClr val="44546A"/>
                </a:solidFill>
                <a:latin typeface="Calibri"/>
              </a:rPr>
              <a:t>[No,C</a:t>
            </a:r>
            <a:r>
              <a:rPr lang="en-US" sz="2000" b="0" strike="noStrike" spc="-1">
                <a:solidFill>
                  <a:srgbClr val="44546A"/>
                </a:solidFill>
                <a:latin typeface="Calibri"/>
              </a:rPr>
              <a:t>o</a:t>
            </a:r>
            <a:r>
              <a:rPr lang="en-US" sz="2800" b="0" strike="noStrike" spc="-1">
                <a:solidFill>
                  <a:srgbClr val="44546A"/>
                </a:solidFill>
                <a:latin typeface="Calibri"/>
              </a:rPr>
              <a:t>​,H</a:t>
            </a:r>
            <a:r>
              <a:rPr lang="en-US" sz="2000" b="0" strike="noStrike" spc="-1">
                <a:solidFill>
                  <a:srgbClr val="44546A"/>
                </a:solidFill>
                <a:latin typeface="Calibri"/>
              </a:rPr>
              <a:t>o</a:t>
            </a:r>
            <a:r>
              <a:rPr lang="en-US" sz="2800" b="0" strike="noStrike" spc="-1">
                <a:solidFill>
                  <a:srgbClr val="44546A"/>
                </a:solidFill>
                <a:latin typeface="Calibri"/>
              </a:rPr>
              <a:t>​,W</a:t>
            </a:r>
            <a:r>
              <a:rPr lang="en-US" sz="2000" b="0" strike="noStrike" spc="-1">
                <a:solidFill>
                  <a:srgbClr val="44546A"/>
                </a:solidFill>
                <a:latin typeface="Calibri"/>
              </a:rPr>
              <a:t>o</a:t>
            </a:r>
            <a:r>
              <a:rPr lang="en-US" sz="2800" b="0" strike="noStrike" spc="-1">
                <a:solidFill>
                  <a:srgbClr val="44546A"/>
                </a:solidFill>
                <a:latin typeface="Calibri"/>
              </a:rPr>
              <a:t>] – 4D Tensor</a:t>
            </a:r>
            <a:endParaRPr lang="en-US" sz="2800" b="0" strike="noStrike" spc="-1">
              <a:solidFill>
                <a:srgbClr val="000000"/>
              </a:solidFill>
              <a:latin typeface="Arial"/>
            </a:endParaRPr>
          </a:p>
          <a:p>
            <a:pPr>
              <a:lnSpc>
                <a:spcPct val="90000"/>
              </a:lnSpc>
              <a:spcBef>
                <a:spcPts val="1480"/>
              </a:spcBef>
              <a:tabLst>
                <a:tab pos="0" algn="l"/>
              </a:tabLst>
            </a:pPr>
            <a:endParaRPr lang="en-US" sz="2800" b="0" strike="noStrike" spc="-1">
              <a:solidFill>
                <a:srgbClr val="000000"/>
              </a:solidFill>
              <a:latin typeface="Arial"/>
            </a:endParaRPr>
          </a:p>
        </p:txBody>
      </p:sp>
      <p:sp>
        <p:nvSpPr>
          <p:cNvPr id="316" name="Text Placeholder 1"/>
          <p:cNvSpPr/>
          <p:nvPr/>
        </p:nvSpPr>
        <p:spPr>
          <a:xfrm>
            <a:off x="6251040" y="3166560"/>
            <a:ext cx="5671440" cy="1726200"/>
          </a:xfrm>
          <a:prstGeom prst="rect">
            <a:avLst/>
          </a:prstGeom>
          <a:noFill/>
          <a:ln w="0">
            <a:noFill/>
          </a:ln>
        </p:spPr>
        <p:style>
          <a:lnRef idx="0">
            <a:srgbClr val="FFFFFF"/>
          </a:lnRef>
          <a:fillRef idx="0">
            <a:srgbClr val="FFFFFF"/>
          </a:fillRef>
          <a:effectRef idx="0">
            <a:srgbClr val="FFFFFF"/>
          </a:effectRef>
          <a:fontRef idx="minor"/>
        </p:style>
        <p:txBody>
          <a:bodyPr anchor="t">
            <a:noAutofit/>
          </a:bodyPr>
          <a:p>
            <a:pPr>
              <a:lnSpc>
                <a:spcPct val="90000"/>
              </a:lnSpc>
              <a:spcBef>
                <a:spcPts val="1480"/>
              </a:spcBef>
              <a:tabLst>
                <a:tab pos="0" algn="l"/>
              </a:tabLst>
            </a:pPr>
            <a:r>
              <a:rPr lang="en-US" sz="2800" b="1" u="sng" strike="noStrike" spc="-1">
                <a:solidFill>
                  <a:srgbClr val="44546A"/>
                </a:solidFill>
                <a:uFillTx/>
                <a:latin typeface="Calibri"/>
              </a:rPr>
              <a:t>Tensor Format</a:t>
            </a:r>
            <a:r>
              <a:rPr lang="en-US" sz="2800" b="0" strike="noStrike" spc="-1">
                <a:solidFill>
                  <a:srgbClr val="44546A"/>
                </a:solidFill>
                <a:latin typeface="Calibri"/>
              </a:rPr>
              <a:t>:</a:t>
            </a:r>
            <a:endParaRPr lang="en-US" sz="2800" b="0" strike="noStrike" spc="-1">
              <a:solidFill>
                <a:srgbClr val="000000"/>
              </a:solidFill>
              <a:latin typeface="Arial"/>
            </a:endParaRPr>
          </a:p>
          <a:p>
            <a:pPr marL="228600" indent="-228600">
              <a:lnSpc>
                <a:spcPct val="90000"/>
              </a:lnSpc>
              <a:spcBef>
                <a:spcPts val="1480"/>
              </a:spcBef>
              <a:buClr>
                <a:srgbClr val="44546A"/>
              </a:buClr>
              <a:buFont typeface="Arial"/>
              <a:buChar char="•"/>
              <a:tabLst>
                <a:tab pos="0" algn="l"/>
              </a:tabLst>
            </a:pPr>
            <a:r>
              <a:rPr lang="en-US" sz="2800" b="0" strike="noStrike" spc="-1">
                <a:solidFill>
                  <a:srgbClr val="44546A"/>
                </a:solidFill>
                <a:latin typeface="Calibri"/>
              </a:rPr>
              <a:t>N - Batch Size (Most of the time=1)</a:t>
            </a:r>
            <a:endParaRPr lang="en-US" sz="2800" b="0" strike="noStrike" spc="-1">
              <a:solidFill>
                <a:srgbClr val="000000"/>
              </a:solidFill>
              <a:latin typeface="Arial"/>
            </a:endParaRPr>
          </a:p>
          <a:p>
            <a:pPr marL="228600" indent="-228600">
              <a:lnSpc>
                <a:spcPct val="90000"/>
              </a:lnSpc>
              <a:spcBef>
                <a:spcPts val="1480"/>
              </a:spcBef>
              <a:buClr>
                <a:srgbClr val="44546A"/>
              </a:buClr>
              <a:buFont typeface="Arial"/>
              <a:buChar char="•"/>
              <a:tabLst>
                <a:tab pos="0" algn="l"/>
              </a:tabLst>
            </a:pPr>
            <a:r>
              <a:rPr lang="en-US" sz="2800" b="0" strike="noStrike" spc="-1">
                <a:solidFill>
                  <a:srgbClr val="44546A"/>
                </a:solidFill>
                <a:latin typeface="Calibri"/>
              </a:rPr>
              <a:t>C - Number Of Channels</a:t>
            </a:r>
            <a:endParaRPr lang="en-US" sz="2800" b="0" strike="noStrike" spc="-1">
              <a:solidFill>
                <a:srgbClr val="000000"/>
              </a:solidFill>
              <a:latin typeface="Arial"/>
            </a:endParaRPr>
          </a:p>
          <a:p>
            <a:pPr marL="228600" indent="-228600">
              <a:lnSpc>
                <a:spcPct val="90000"/>
              </a:lnSpc>
              <a:spcBef>
                <a:spcPts val="1480"/>
              </a:spcBef>
              <a:buClr>
                <a:srgbClr val="44546A"/>
              </a:buClr>
              <a:buFont typeface="Arial"/>
              <a:buChar char="•"/>
              <a:tabLst>
                <a:tab pos="0" algn="l"/>
              </a:tabLst>
            </a:pPr>
            <a:r>
              <a:rPr lang="en-US" sz="2800" b="0" strike="noStrike" spc="-1">
                <a:solidFill>
                  <a:srgbClr val="44546A"/>
                </a:solidFill>
                <a:latin typeface="Calibri"/>
              </a:rPr>
              <a:t>H - Kernel Height</a:t>
            </a:r>
            <a:endParaRPr lang="en-US" sz="2800" b="0" strike="noStrike" spc="-1">
              <a:solidFill>
                <a:srgbClr val="000000"/>
              </a:solidFill>
              <a:latin typeface="Arial"/>
            </a:endParaRPr>
          </a:p>
          <a:p>
            <a:pPr marL="228600" indent="-228600">
              <a:lnSpc>
                <a:spcPct val="90000"/>
              </a:lnSpc>
              <a:spcBef>
                <a:spcPts val="1480"/>
              </a:spcBef>
              <a:buClr>
                <a:srgbClr val="44546A"/>
              </a:buClr>
              <a:buFont typeface="Arial"/>
              <a:buChar char="•"/>
              <a:tabLst>
                <a:tab pos="0" algn="l"/>
              </a:tabLst>
            </a:pPr>
            <a:r>
              <a:rPr lang="en-US" sz="2800" b="0" strike="noStrike" spc="-1">
                <a:solidFill>
                  <a:srgbClr val="44546A"/>
                </a:solidFill>
                <a:latin typeface="Calibri"/>
              </a:rPr>
              <a:t>W - Kernel Width</a:t>
            </a:r>
            <a:endParaRPr lang="en-US" sz="2800" b="0" strike="noStrike" spc="-1">
              <a:solidFill>
                <a:srgbClr val="000000"/>
              </a:solidFill>
              <a:latin typeface="Arial"/>
            </a:endParaRPr>
          </a:p>
        </p:txBody>
      </p:sp>
      <p:pic>
        <p:nvPicPr>
          <p:cNvPr id="317" name="Picture 10" descr="Graphical user interface, application, table&#10;&#10;Description automatically generated with medium confidence"/>
          <p:cNvPicPr/>
          <p:nvPr/>
        </p:nvPicPr>
        <p:blipFill>
          <a:blip r:embed="rId1"/>
          <a:stretch>
            <a:fillRect/>
          </a:stretch>
        </p:blipFill>
        <p:spPr>
          <a:xfrm>
            <a:off x="4571640" y="821160"/>
            <a:ext cx="6401160" cy="2009520"/>
          </a:xfrm>
          <a:prstGeom prst="rect">
            <a:avLst/>
          </a:prstGeom>
          <a:ln w="0">
            <a:noFill/>
          </a:ln>
        </p:spPr>
      </p:pic>
      <p:sp>
        <p:nvSpPr>
          <p:cNvPr id="4" name="PlaceHolder 3"/>
          <p:cNvSpPr>
            <a:spLocks noGrp="1"/>
          </p:cNvSpPr>
          <p:nvPr>
            <p:ph type="sldNum" idx="5"/>
          </p:nvPr>
        </p:nvSpPr>
        <p:spPr/>
        <p:txBody>
          <a:bodyPr/>
          <a:p>
            <a:fld id="{409AA074-5B7E-49BC-A7BF-8FF0940EE50B}" type="slidenum">
              <a:rPr/>
            </a:fld>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318" name="Rectangle 11"/>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800" b="0" strike="noStrike" spc="-1">
              <a:solidFill>
                <a:schemeClr val="lt1"/>
              </a:solidFill>
              <a:latin typeface="Calibri"/>
            </a:endParaRPr>
          </a:p>
        </p:txBody>
      </p:sp>
      <p:sp>
        <p:nvSpPr>
          <p:cNvPr id="319" name="PlaceHolder 1"/>
          <p:cNvSpPr>
            <a:spLocks noGrp="1"/>
          </p:cNvSpPr>
          <p:nvPr>
            <p:ph type="title"/>
          </p:nvPr>
        </p:nvSpPr>
        <p:spPr>
          <a:xfrm>
            <a:off x="838080" y="184680"/>
            <a:ext cx="10515240" cy="1505520"/>
          </a:xfrm>
          <a:prstGeom prst="rect">
            <a:avLst/>
          </a:prstGeom>
          <a:noFill/>
          <a:ln w="0">
            <a:noFill/>
          </a:ln>
        </p:spPr>
        <p:txBody>
          <a:bodyPr anchor="ctr">
            <a:normAutofit/>
          </a:bodyPr>
          <a:p>
            <a:pPr indent="0">
              <a:lnSpc>
                <a:spcPct val="90000"/>
              </a:lnSpc>
              <a:buNone/>
            </a:pPr>
            <a:r>
              <a:rPr lang="en-US" sz="5200" b="0" strike="noStrike" spc="-1">
                <a:solidFill>
                  <a:srgbClr val="000000"/>
                </a:solidFill>
                <a:latin typeface="Calibri Light"/>
              </a:rPr>
              <a:t>CNN Arithmetic</a:t>
            </a:r>
            <a:endParaRPr lang="en-US" sz="5200" b="0" strike="noStrike" spc="-1">
              <a:solidFill>
                <a:srgbClr val="000000"/>
              </a:solidFill>
              <a:latin typeface="Calibri"/>
            </a:endParaRPr>
          </a:p>
        </p:txBody>
      </p:sp>
      <p:pic>
        <p:nvPicPr>
          <p:cNvPr id="320" name="Picture 6" descr="A picture containing text, sign, many, different&#10;&#10;Description automatically generated"/>
          <p:cNvPicPr/>
          <p:nvPr/>
        </p:nvPicPr>
        <p:blipFill>
          <a:blip r:embed="rId1"/>
          <a:stretch>
            <a:fillRect/>
          </a:stretch>
        </p:blipFill>
        <p:spPr>
          <a:xfrm>
            <a:off x="2520000" y="1845360"/>
            <a:ext cx="7148880" cy="4449960"/>
          </a:xfrm>
          <a:prstGeom prst="rect">
            <a:avLst/>
          </a:prstGeom>
          <a:ln w="0">
            <a:noFill/>
          </a:ln>
        </p:spPr>
      </p:pic>
      <p:sp>
        <p:nvSpPr>
          <p:cNvPr id="321" name="PlaceHolder 2"/>
          <p:cNvSpPr>
            <a:spLocks noGrp="1"/>
          </p:cNvSpPr>
          <p:nvPr>
            <p:ph type="sldNum" idx="9"/>
          </p:nvPr>
        </p:nvSpPr>
        <p:spPr>
          <a:xfrm>
            <a:off x="8610480" y="6356520"/>
            <a:ext cx="2742840" cy="364680"/>
          </a:xfrm>
          <a:prstGeom prst="rect">
            <a:avLst/>
          </a:prstGeom>
          <a:noFill/>
          <a:ln w="0">
            <a:noFill/>
          </a:ln>
        </p:spPr>
        <p:txBody>
          <a:bodyPr anchor="ctr">
            <a:normAutofit/>
          </a:bodyPr>
          <a:p>
            <a:pPr indent="0">
              <a:buNone/>
            </a:pPr>
            <a:endParaRPr lang="en-US" sz="1200" b="0" strike="noStrike" spc="-1">
              <a:solidFill>
                <a:srgbClr val="8B8B8B"/>
              </a:solidFill>
              <a:latin typeface="Calibri"/>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838080" y="184680"/>
            <a:ext cx="10515240" cy="1505520"/>
          </a:xfrm>
          <a:prstGeom prst="rect">
            <a:avLst/>
          </a:prstGeom>
          <a:noFill/>
          <a:ln w="0">
            <a:noFill/>
          </a:ln>
        </p:spPr>
        <p:txBody>
          <a:bodyPr anchor="ctr">
            <a:normAutofit/>
          </a:bodyPr>
          <a:p>
            <a:pPr indent="0">
              <a:lnSpc>
                <a:spcPct val="90000"/>
              </a:lnSpc>
              <a:buNone/>
            </a:pPr>
            <a:r>
              <a:rPr lang="en-US" sz="5200" b="0" strike="noStrike" spc="-1">
                <a:solidFill>
                  <a:srgbClr val="000000"/>
                </a:solidFill>
                <a:latin typeface="Calibri Light"/>
              </a:rPr>
              <a:t>CNN Arithmetic</a:t>
            </a:r>
            <a:endParaRPr lang="en-US" sz="5200" b="0" strike="noStrike" spc="-1">
              <a:solidFill>
                <a:srgbClr val="000000"/>
              </a:solidFill>
              <a:latin typeface="Calibri"/>
            </a:endParaRPr>
          </a:p>
        </p:txBody>
      </p:sp>
      <p:sp>
        <p:nvSpPr>
          <p:cNvPr id="323" name="PlaceHolder 2"/>
          <p:cNvSpPr>
            <a:spLocks noGrp="1"/>
          </p:cNvSpPr>
          <p:nvPr>
            <p:ph type="ftr" idx="10"/>
          </p:nvPr>
        </p:nvSpPr>
        <p:spPr>
          <a:xfrm>
            <a:off x="4038480" y="6356520"/>
            <a:ext cx="4114440" cy="364680"/>
          </a:xfrm>
          <a:prstGeom prst="rect">
            <a:avLst/>
          </a:prstGeom>
          <a:noFill/>
          <a:ln w="0">
            <a:noFill/>
          </a:ln>
        </p:spPr>
        <p:txBody>
          <a:bodyPr anchor="ctr">
            <a:normAutofit/>
          </a:bodyPr>
          <a:lstStyle>
            <a:lvl1pPr indent="0" algn="ctr">
              <a:lnSpc>
                <a:spcPct val="100000"/>
              </a:lnSpc>
              <a:spcAft>
                <a:spcPts val="600"/>
              </a:spcAft>
              <a:buNone/>
              <a:defRPr lang="en-US" sz="1200" b="0" strike="noStrike" spc="-1">
                <a:solidFill>
                  <a:srgbClr val="8B8B8B"/>
                </a:solidFill>
                <a:latin typeface="Calibri"/>
              </a:defRPr>
            </a:lvl1pPr>
          </a:lstStyle>
          <a:p>
            <a:pPr indent="0" algn="ctr">
              <a:lnSpc>
                <a:spcPct val="100000"/>
              </a:lnSpc>
              <a:spcAft>
                <a:spcPts val="600"/>
              </a:spcAft>
              <a:buNone/>
            </a:pPr>
            <a:r>
              <a:rPr lang="en-US" sz="1200" b="0" strike="noStrike" spc="-1">
                <a:solidFill>
                  <a:srgbClr val="8B8B8B"/>
                </a:solidFill>
                <a:latin typeface="Calibri"/>
              </a:rPr>
              <a:t>MICROSOFT CONFIDENTIAL</a:t>
            </a:r>
            <a:endParaRPr lang="en-US" sz="1200" b="0" strike="noStrike" spc="-1">
              <a:solidFill>
                <a:srgbClr val="000000"/>
              </a:solidFill>
              <a:latin typeface="Times New Roman"/>
            </a:endParaRPr>
          </a:p>
        </p:txBody>
      </p:sp>
      <p:sp>
        <p:nvSpPr>
          <p:cNvPr id="324" name="PlaceHolder 3"/>
          <p:cNvSpPr>
            <a:spLocks noGrp="1"/>
          </p:cNvSpPr>
          <p:nvPr>
            <p:ph type="sldNum" idx="11"/>
          </p:nvPr>
        </p:nvSpPr>
        <p:spPr>
          <a:xfrm>
            <a:off x="8610480" y="6356520"/>
            <a:ext cx="2742840" cy="364680"/>
          </a:xfrm>
          <a:prstGeom prst="rect">
            <a:avLst/>
          </a:prstGeom>
          <a:noFill/>
          <a:ln w="0">
            <a:noFill/>
          </a:ln>
        </p:spPr>
        <p:txBody>
          <a:bodyPr anchor="ctr">
            <a:normAutofit/>
          </a:bodyPr>
          <a:p>
            <a:pPr indent="0">
              <a:buNone/>
            </a:pPr>
            <a:endParaRPr lang="en-US" sz="1200" b="0" strike="noStrike" spc="-1">
              <a:solidFill>
                <a:srgbClr val="8B8B8B"/>
              </a:solidFill>
              <a:latin typeface="Calibri"/>
            </a:endParaRPr>
          </a:p>
        </p:txBody>
      </p:sp>
      <p:pic>
        <p:nvPicPr>
          <p:cNvPr id="325" name="Picture 5" descr="A picture containing businesscard&#10;&#10;Description automatically generated"/>
          <p:cNvPicPr/>
          <p:nvPr/>
        </p:nvPicPr>
        <p:blipFill>
          <a:blip r:embed="rId1"/>
          <a:stretch>
            <a:fillRect/>
          </a:stretch>
        </p:blipFill>
        <p:spPr>
          <a:xfrm>
            <a:off x="6638040" y="1308960"/>
            <a:ext cx="2323800" cy="2466720"/>
          </a:xfrm>
          <a:prstGeom prst="rect">
            <a:avLst/>
          </a:prstGeom>
          <a:ln w="0">
            <a:noFill/>
          </a:ln>
        </p:spPr>
      </p:pic>
      <p:sp>
        <p:nvSpPr>
          <p:cNvPr id="326" name="TextBox 7"/>
          <p:cNvSpPr/>
          <p:nvPr/>
        </p:nvSpPr>
        <p:spPr>
          <a:xfrm>
            <a:off x="9030960" y="2259720"/>
            <a:ext cx="1433880" cy="3639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800" b="0" strike="noStrike" spc="-1">
                <a:solidFill>
                  <a:srgbClr val="000000"/>
                </a:solidFill>
                <a:latin typeface="Calibri"/>
              </a:rPr>
              <a:t>S=1, p=0, d=1</a:t>
            </a:r>
            <a:endParaRPr lang="en-US" sz="1800" b="0" strike="noStrike" spc="-1">
              <a:solidFill>
                <a:srgbClr val="000000"/>
              </a:solidFill>
              <a:latin typeface="Arial"/>
            </a:endParaRPr>
          </a:p>
        </p:txBody>
      </p:sp>
      <p:pic>
        <p:nvPicPr>
          <p:cNvPr id="327" name="Picture 9" descr="Shape&#10;&#10;Description automatically generated"/>
          <p:cNvPicPr/>
          <p:nvPr/>
        </p:nvPicPr>
        <p:blipFill>
          <a:blip r:embed="rId2"/>
          <a:stretch>
            <a:fillRect/>
          </a:stretch>
        </p:blipFill>
        <p:spPr>
          <a:xfrm>
            <a:off x="1930680" y="3969360"/>
            <a:ext cx="7935120" cy="2000160"/>
          </a:xfrm>
          <a:prstGeom prst="rect">
            <a:avLst/>
          </a:prstGeom>
          <a:ln w="0">
            <a:noFill/>
          </a:ln>
        </p:spPr>
      </p:pic>
      <p:sp>
        <p:nvSpPr>
          <p:cNvPr id="328" name="Text Placeholder 1"/>
          <p:cNvSpPr/>
          <p:nvPr/>
        </p:nvSpPr>
        <p:spPr>
          <a:xfrm>
            <a:off x="455400" y="1583280"/>
            <a:ext cx="5671440" cy="1726200"/>
          </a:xfrm>
          <a:prstGeom prst="rect">
            <a:avLst/>
          </a:prstGeom>
          <a:noFill/>
          <a:ln w="0">
            <a:noFill/>
          </a:ln>
        </p:spPr>
        <p:style>
          <a:lnRef idx="0">
            <a:srgbClr val="FFFFFF"/>
          </a:lnRef>
          <a:fillRef idx="0">
            <a:srgbClr val="FFFFFF"/>
          </a:fillRef>
          <a:effectRef idx="0">
            <a:srgbClr val="FFFFFF"/>
          </a:effectRef>
          <a:fontRef idx="minor"/>
        </p:style>
        <p:txBody>
          <a:bodyPr anchor="t">
            <a:noAutofit/>
          </a:bodyPr>
          <a:p>
            <a:pPr>
              <a:lnSpc>
                <a:spcPct val="90000"/>
              </a:lnSpc>
              <a:spcBef>
                <a:spcPts val="1480"/>
              </a:spcBef>
              <a:tabLst>
                <a:tab pos="0" algn="l"/>
              </a:tabLst>
            </a:pPr>
            <a:r>
              <a:rPr lang="en-US" sz="2800" b="1" u="sng" strike="noStrike" spc="-1">
                <a:solidFill>
                  <a:srgbClr val="44546A"/>
                </a:solidFill>
                <a:uFillTx/>
                <a:latin typeface="Calibri"/>
              </a:rPr>
              <a:t>Parameters</a:t>
            </a:r>
            <a:r>
              <a:rPr lang="en-US" sz="2800" b="0" strike="noStrike" spc="-1">
                <a:solidFill>
                  <a:srgbClr val="44546A"/>
                </a:solidFill>
                <a:latin typeface="Calibri"/>
              </a:rPr>
              <a:t>:</a:t>
            </a:r>
            <a:endParaRPr lang="en-US" sz="2800" b="0" strike="noStrike" spc="-1">
              <a:solidFill>
                <a:srgbClr val="000000"/>
              </a:solidFill>
              <a:latin typeface="Arial"/>
            </a:endParaRPr>
          </a:p>
          <a:p>
            <a:pPr marL="228600" indent="-228600">
              <a:lnSpc>
                <a:spcPct val="90000"/>
              </a:lnSpc>
              <a:spcBef>
                <a:spcPts val="1480"/>
              </a:spcBef>
              <a:buClr>
                <a:srgbClr val="44546A"/>
              </a:buClr>
              <a:buFont typeface="Arial"/>
              <a:buChar char="•"/>
              <a:tabLst>
                <a:tab pos="0" algn="l"/>
              </a:tabLst>
            </a:pPr>
            <a:r>
              <a:rPr lang="en-US" sz="2800" b="0" strike="noStrike" spc="-1">
                <a:solidFill>
                  <a:srgbClr val="44546A"/>
                </a:solidFill>
                <a:latin typeface="Calibri"/>
              </a:rPr>
              <a:t>No Padding</a:t>
            </a:r>
            <a:endParaRPr lang="en-US" sz="2800" b="0" strike="noStrike" spc="-1">
              <a:solidFill>
                <a:srgbClr val="000000"/>
              </a:solidFill>
              <a:latin typeface="Arial"/>
            </a:endParaRPr>
          </a:p>
          <a:p>
            <a:pPr marL="228600" indent="-228600">
              <a:lnSpc>
                <a:spcPct val="90000"/>
              </a:lnSpc>
              <a:spcBef>
                <a:spcPts val="1480"/>
              </a:spcBef>
              <a:buClr>
                <a:srgbClr val="44546A"/>
              </a:buClr>
              <a:buFont typeface="Arial"/>
              <a:buChar char="•"/>
              <a:tabLst>
                <a:tab pos="0" algn="l"/>
              </a:tabLst>
            </a:pPr>
            <a:r>
              <a:rPr lang="en-US" sz="2800" b="0" strike="noStrike" spc="-1">
                <a:solidFill>
                  <a:srgbClr val="44546A"/>
                </a:solidFill>
                <a:latin typeface="Calibri"/>
              </a:rPr>
              <a:t>Unit stride</a:t>
            </a:r>
            <a:endParaRPr lang="en-US" sz="2800" b="0" strike="noStrike" spc="-1">
              <a:solidFill>
                <a:srgbClr val="000000"/>
              </a:solidFill>
              <a:latin typeface="Arial"/>
            </a:endParaRPr>
          </a:p>
          <a:p>
            <a:pPr marL="228600" indent="-228600">
              <a:lnSpc>
                <a:spcPct val="90000"/>
              </a:lnSpc>
              <a:spcBef>
                <a:spcPts val="1480"/>
              </a:spcBef>
              <a:buClr>
                <a:srgbClr val="44546A"/>
              </a:buClr>
              <a:buFont typeface="Arial"/>
              <a:buChar char="•"/>
              <a:tabLst>
                <a:tab pos="0" algn="l"/>
              </a:tabLst>
            </a:pPr>
            <a:r>
              <a:rPr lang="en-US" sz="2800" b="0" strike="noStrike" spc="-1">
                <a:solidFill>
                  <a:srgbClr val="44546A"/>
                </a:solidFill>
                <a:latin typeface="Calibri"/>
              </a:rPr>
              <a:t>Unit Dilation</a:t>
            </a:r>
            <a:endParaRPr lang="en-US" sz="2800" b="0" strike="noStrike" spc="-1">
              <a:solidFill>
                <a:srgbClr val="000000"/>
              </a:solidFill>
              <a:latin typeface="Arial"/>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184680"/>
            <a:ext cx="10515240" cy="1505520"/>
          </a:xfrm>
          <a:prstGeom prst="rect">
            <a:avLst/>
          </a:prstGeom>
          <a:noFill/>
          <a:ln w="0">
            <a:noFill/>
          </a:ln>
        </p:spPr>
        <p:txBody>
          <a:bodyPr anchor="ctr">
            <a:normAutofit/>
          </a:bodyPr>
          <a:p>
            <a:pPr indent="0">
              <a:lnSpc>
                <a:spcPct val="90000"/>
              </a:lnSpc>
              <a:buNone/>
            </a:pPr>
            <a:r>
              <a:rPr lang="en-US" sz="5200" b="0" strike="noStrike" spc="-1">
                <a:solidFill>
                  <a:srgbClr val="000000"/>
                </a:solidFill>
                <a:latin typeface="Calibri Light"/>
              </a:rPr>
              <a:t>CNN Arithmetic</a:t>
            </a:r>
            <a:endParaRPr lang="en-US" sz="5200" b="0" strike="noStrike" spc="-1">
              <a:solidFill>
                <a:srgbClr val="000000"/>
              </a:solidFill>
              <a:latin typeface="Calibri"/>
            </a:endParaRPr>
          </a:p>
        </p:txBody>
      </p:sp>
      <p:sp>
        <p:nvSpPr>
          <p:cNvPr id="330" name="PlaceHolder 2"/>
          <p:cNvSpPr>
            <a:spLocks noGrp="1"/>
          </p:cNvSpPr>
          <p:nvPr>
            <p:ph type="sldNum" idx="12"/>
          </p:nvPr>
        </p:nvSpPr>
        <p:spPr>
          <a:xfrm>
            <a:off x="8610480" y="6356520"/>
            <a:ext cx="2742840" cy="364680"/>
          </a:xfrm>
          <a:prstGeom prst="rect">
            <a:avLst/>
          </a:prstGeom>
          <a:noFill/>
          <a:ln w="0">
            <a:noFill/>
          </a:ln>
        </p:spPr>
        <p:txBody>
          <a:bodyPr anchor="ctr">
            <a:normAutofit/>
          </a:bodyPr>
          <a:p>
            <a:pPr indent="0">
              <a:buNone/>
            </a:pPr>
            <a:endParaRPr lang="en-US" sz="1200" b="0" strike="noStrike" spc="-1">
              <a:solidFill>
                <a:srgbClr val="8B8B8B"/>
              </a:solidFill>
              <a:latin typeface="Calibri"/>
            </a:endParaRPr>
          </a:p>
        </p:txBody>
      </p:sp>
      <p:sp>
        <p:nvSpPr>
          <p:cNvPr id="331" name="TextBox 7"/>
          <p:cNvSpPr/>
          <p:nvPr/>
        </p:nvSpPr>
        <p:spPr>
          <a:xfrm>
            <a:off x="9033120" y="2259720"/>
            <a:ext cx="1798200" cy="3639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800" b="0" strike="noStrike" spc="-1">
                <a:solidFill>
                  <a:srgbClr val="000000"/>
                </a:solidFill>
                <a:latin typeface="Calibri"/>
              </a:rPr>
              <a:t>S=[2, 2], p=0, d=1</a:t>
            </a:r>
            <a:endParaRPr lang="en-US" sz="1800" b="0" strike="noStrike" spc="-1">
              <a:solidFill>
                <a:srgbClr val="000000"/>
              </a:solidFill>
              <a:latin typeface="Arial"/>
            </a:endParaRPr>
          </a:p>
        </p:txBody>
      </p:sp>
      <p:sp>
        <p:nvSpPr>
          <p:cNvPr id="332" name="Text Placeholder 1"/>
          <p:cNvSpPr/>
          <p:nvPr/>
        </p:nvSpPr>
        <p:spPr>
          <a:xfrm>
            <a:off x="455400" y="1583280"/>
            <a:ext cx="5671440" cy="1726200"/>
          </a:xfrm>
          <a:prstGeom prst="rect">
            <a:avLst/>
          </a:prstGeom>
          <a:noFill/>
          <a:ln w="0">
            <a:noFill/>
          </a:ln>
        </p:spPr>
        <p:style>
          <a:lnRef idx="0">
            <a:srgbClr val="FFFFFF"/>
          </a:lnRef>
          <a:fillRef idx="0">
            <a:srgbClr val="FFFFFF"/>
          </a:fillRef>
          <a:effectRef idx="0">
            <a:srgbClr val="FFFFFF"/>
          </a:effectRef>
          <a:fontRef idx="minor"/>
        </p:style>
        <p:txBody>
          <a:bodyPr anchor="t">
            <a:noAutofit/>
          </a:bodyPr>
          <a:p>
            <a:pPr>
              <a:lnSpc>
                <a:spcPct val="90000"/>
              </a:lnSpc>
              <a:spcBef>
                <a:spcPts val="1480"/>
              </a:spcBef>
              <a:tabLst>
                <a:tab pos="0" algn="l"/>
              </a:tabLst>
            </a:pPr>
            <a:r>
              <a:rPr lang="en-US" sz="2800" b="1" u="sng" strike="noStrike" spc="-1">
                <a:solidFill>
                  <a:srgbClr val="44546A"/>
                </a:solidFill>
                <a:uFillTx/>
                <a:latin typeface="Calibri"/>
              </a:rPr>
              <a:t>Parameters</a:t>
            </a:r>
            <a:r>
              <a:rPr lang="en-US" sz="2800" b="0" strike="noStrike" spc="-1">
                <a:solidFill>
                  <a:srgbClr val="44546A"/>
                </a:solidFill>
                <a:latin typeface="Calibri"/>
              </a:rPr>
              <a:t>:</a:t>
            </a:r>
            <a:endParaRPr lang="en-US" sz="2800" b="0" strike="noStrike" spc="-1">
              <a:solidFill>
                <a:srgbClr val="000000"/>
              </a:solidFill>
              <a:latin typeface="Arial"/>
            </a:endParaRPr>
          </a:p>
          <a:p>
            <a:pPr marL="228600" indent="-228600">
              <a:lnSpc>
                <a:spcPct val="90000"/>
              </a:lnSpc>
              <a:spcBef>
                <a:spcPts val="1480"/>
              </a:spcBef>
              <a:buClr>
                <a:srgbClr val="44546A"/>
              </a:buClr>
              <a:buFont typeface="Arial"/>
              <a:buChar char="•"/>
              <a:tabLst>
                <a:tab pos="0" algn="l"/>
              </a:tabLst>
            </a:pPr>
            <a:r>
              <a:rPr lang="en-US" sz="2800" b="0" strike="noStrike" spc="-1">
                <a:solidFill>
                  <a:srgbClr val="44546A"/>
                </a:solidFill>
                <a:latin typeface="Calibri"/>
              </a:rPr>
              <a:t>No Padding</a:t>
            </a:r>
            <a:endParaRPr lang="en-US" sz="2800" b="0" strike="noStrike" spc="-1">
              <a:solidFill>
                <a:srgbClr val="000000"/>
              </a:solidFill>
              <a:latin typeface="Arial"/>
            </a:endParaRPr>
          </a:p>
          <a:p>
            <a:pPr marL="228600" indent="-228600">
              <a:lnSpc>
                <a:spcPct val="90000"/>
              </a:lnSpc>
              <a:spcBef>
                <a:spcPts val="1480"/>
              </a:spcBef>
              <a:buClr>
                <a:srgbClr val="44546A"/>
              </a:buClr>
              <a:buFont typeface="Arial"/>
              <a:buChar char="•"/>
              <a:tabLst>
                <a:tab pos="0" algn="l"/>
              </a:tabLst>
            </a:pPr>
            <a:r>
              <a:rPr lang="en-US" sz="2800" b="0" strike="noStrike" spc="-1">
                <a:solidFill>
                  <a:srgbClr val="44546A"/>
                </a:solidFill>
                <a:latin typeface="Calibri"/>
              </a:rPr>
              <a:t>stride</a:t>
            </a:r>
            <a:endParaRPr lang="en-US" sz="2800" b="0" strike="noStrike" spc="-1">
              <a:solidFill>
                <a:srgbClr val="000000"/>
              </a:solidFill>
              <a:latin typeface="Arial"/>
            </a:endParaRPr>
          </a:p>
          <a:p>
            <a:pPr marL="228600" indent="-228600">
              <a:lnSpc>
                <a:spcPct val="90000"/>
              </a:lnSpc>
              <a:spcBef>
                <a:spcPts val="1480"/>
              </a:spcBef>
              <a:buClr>
                <a:srgbClr val="44546A"/>
              </a:buClr>
              <a:buFont typeface="Arial"/>
              <a:buChar char="•"/>
              <a:tabLst>
                <a:tab pos="0" algn="l"/>
              </a:tabLst>
            </a:pPr>
            <a:r>
              <a:rPr lang="en-US" sz="2800" b="0" strike="noStrike" spc="-1">
                <a:solidFill>
                  <a:srgbClr val="44546A"/>
                </a:solidFill>
                <a:latin typeface="Calibri"/>
              </a:rPr>
              <a:t>Unit Dilation</a:t>
            </a:r>
            <a:endParaRPr lang="en-US" sz="2800" b="0" strike="noStrike" spc="-1">
              <a:solidFill>
                <a:srgbClr val="000000"/>
              </a:solidFill>
              <a:latin typeface="Arial"/>
            </a:endParaRPr>
          </a:p>
        </p:txBody>
      </p:sp>
      <p:pic>
        <p:nvPicPr>
          <p:cNvPr id="333" name="Picture 6" descr="A picture containing businesscard&#10;&#10;Description automatically generated"/>
          <p:cNvPicPr/>
          <p:nvPr/>
        </p:nvPicPr>
        <p:blipFill>
          <a:blip r:embed="rId1"/>
          <a:stretch>
            <a:fillRect/>
          </a:stretch>
        </p:blipFill>
        <p:spPr>
          <a:xfrm>
            <a:off x="6174360" y="1226160"/>
            <a:ext cx="2800080" cy="2742840"/>
          </a:xfrm>
          <a:prstGeom prst="rect">
            <a:avLst/>
          </a:prstGeom>
          <a:ln w="0">
            <a:noFill/>
          </a:ln>
        </p:spPr>
      </p:pic>
      <p:pic>
        <p:nvPicPr>
          <p:cNvPr id="334" name="Picture 10" descr="A picture containing shape&#10;&#10;Description automatically generated"/>
          <p:cNvPicPr/>
          <p:nvPr/>
        </p:nvPicPr>
        <p:blipFill>
          <a:blip r:embed="rId2"/>
          <a:stretch>
            <a:fillRect/>
          </a:stretch>
        </p:blipFill>
        <p:spPr>
          <a:xfrm>
            <a:off x="2159280" y="4077720"/>
            <a:ext cx="8030160" cy="1923840"/>
          </a:xfrm>
          <a:prstGeom prst="rect">
            <a:avLst/>
          </a:prstGeom>
          <a:ln w="0">
            <a:noFill/>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PlaceHolder 1"/>
          <p:cNvSpPr>
            <a:spLocks noGrp="1"/>
          </p:cNvSpPr>
          <p:nvPr>
            <p:ph type="title"/>
          </p:nvPr>
        </p:nvSpPr>
        <p:spPr>
          <a:xfrm>
            <a:off x="838080" y="184680"/>
            <a:ext cx="10515240" cy="1505520"/>
          </a:xfrm>
          <a:prstGeom prst="rect">
            <a:avLst/>
          </a:prstGeom>
          <a:noFill/>
          <a:ln w="0">
            <a:noFill/>
          </a:ln>
        </p:spPr>
        <p:txBody>
          <a:bodyPr anchor="ctr">
            <a:normAutofit/>
          </a:bodyPr>
          <a:p>
            <a:pPr indent="0">
              <a:lnSpc>
                <a:spcPct val="90000"/>
              </a:lnSpc>
              <a:buNone/>
            </a:pPr>
            <a:r>
              <a:rPr lang="en-US" sz="5200" b="0" strike="noStrike" spc="-1">
                <a:solidFill>
                  <a:srgbClr val="000000"/>
                </a:solidFill>
                <a:latin typeface="Calibri Light"/>
              </a:rPr>
              <a:t>CNN Arithmetic</a:t>
            </a:r>
            <a:endParaRPr lang="en-US" sz="5200" b="0" strike="noStrike" spc="-1">
              <a:solidFill>
                <a:srgbClr val="000000"/>
              </a:solidFill>
              <a:latin typeface="Calibri"/>
            </a:endParaRPr>
          </a:p>
        </p:txBody>
      </p:sp>
      <p:sp>
        <p:nvSpPr>
          <p:cNvPr id="336" name="PlaceHolder 2"/>
          <p:cNvSpPr>
            <a:spLocks noGrp="1"/>
          </p:cNvSpPr>
          <p:nvPr>
            <p:ph type="sldNum" idx="13"/>
          </p:nvPr>
        </p:nvSpPr>
        <p:spPr>
          <a:xfrm>
            <a:off x="8610480" y="6356520"/>
            <a:ext cx="2742840" cy="364680"/>
          </a:xfrm>
          <a:prstGeom prst="rect">
            <a:avLst/>
          </a:prstGeom>
          <a:noFill/>
          <a:ln w="0">
            <a:noFill/>
          </a:ln>
        </p:spPr>
        <p:txBody>
          <a:bodyPr anchor="ctr">
            <a:normAutofit/>
          </a:bodyPr>
          <a:p>
            <a:pPr indent="0">
              <a:buNone/>
            </a:pPr>
            <a:endParaRPr lang="en-US" sz="1200" b="0" strike="noStrike" spc="-1">
              <a:solidFill>
                <a:srgbClr val="8B8B8B"/>
              </a:solidFill>
              <a:latin typeface="Calibri"/>
            </a:endParaRPr>
          </a:p>
        </p:txBody>
      </p:sp>
      <p:sp>
        <p:nvSpPr>
          <p:cNvPr id="337" name="TextBox 7"/>
          <p:cNvSpPr/>
          <p:nvPr/>
        </p:nvSpPr>
        <p:spPr>
          <a:xfrm>
            <a:off x="8725320" y="2130840"/>
            <a:ext cx="2246040" cy="3639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800" b="0" strike="noStrike" spc="-1">
                <a:solidFill>
                  <a:srgbClr val="000000"/>
                </a:solidFill>
                <a:latin typeface="Calibri"/>
              </a:rPr>
              <a:t>S=1, p=[2, 2, 2, 2], d=1</a:t>
            </a:r>
            <a:endParaRPr lang="en-US" sz="1800" b="0" strike="noStrike" spc="-1">
              <a:solidFill>
                <a:srgbClr val="000000"/>
              </a:solidFill>
              <a:latin typeface="Arial"/>
            </a:endParaRPr>
          </a:p>
        </p:txBody>
      </p:sp>
      <p:sp>
        <p:nvSpPr>
          <p:cNvPr id="338" name="Text Placeholder 1"/>
          <p:cNvSpPr/>
          <p:nvPr/>
        </p:nvSpPr>
        <p:spPr>
          <a:xfrm>
            <a:off x="455400" y="1583280"/>
            <a:ext cx="5671440" cy="1726200"/>
          </a:xfrm>
          <a:prstGeom prst="rect">
            <a:avLst/>
          </a:prstGeom>
          <a:noFill/>
          <a:ln w="0">
            <a:noFill/>
          </a:ln>
        </p:spPr>
        <p:style>
          <a:lnRef idx="0">
            <a:srgbClr val="FFFFFF"/>
          </a:lnRef>
          <a:fillRef idx="0">
            <a:srgbClr val="FFFFFF"/>
          </a:fillRef>
          <a:effectRef idx="0">
            <a:srgbClr val="FFFFFF"/>
          </a:effectRef>
          <a:fontRef idx="minor"/>
        </p:style>
        <p:txBody>
          <a:bodyPr anchor="t">
            <a:noAutofit/>
          </a:bodyPr>
          <a:p>
            <a:pPr>
              <a:lnSpc>
                <a:spcPct val="90000"/>
              </a:lnSpc>
              <a:spcBef>
                <a:spcPts val="1480"/>
              </a:spcBef>
              <a:tabLst>
                <a:tab pos="0" algn="l"/>
              </a:tabLst>
            </a:pPr>
            <a:r>
              <a:rPr lang="en-US" sz="2800" b="1" u="sng" strike="noStrike" spc="-1">
                <a:solidFill>
                  <a:srgbClr val="44546A"/>
                </a:solidFill>
                <a:uFillTx/>
                <a:latin typeface="Calibri"/>
              </a:rPr>
              <a:t>Parameters</a:t>
            </a:r>
            <a:r>
              <a:rPr lang="en-US" sz="2800" b="0" strike="noStrike" spc="-1">
                <a:solidFill>
                  <a:srgbClr val="44546A"/>
                </a:solidFill>
                <a:latin typeface="Calibri"/>
              </a:rPr>
              <a:t>:</a:t>
            </a:r>
            <a:endParaRPr lang="en-US" sz="2800" b="0" strike="noStrike" spc="-1">
              <a:solidFill>
                <a:srgbClr val="000000"/>
              </a:solidFill>
              <a:latin typeface="Arial"/>
            </a:endParaRPr>
          </a:p>
          <a:p>
            <a:pPr marL="228600" indent="-228600">
              <a:lnSpc>
                <a:spcPct val="90000"/>
              </a:lnSpc>
              <a:spcBef>
                <a:spcPts val="1480"/>
              </a:spcBef>
              <a:buClr>
                <a:srgbClr val="44546A"/>
              </a:buClr>
              <a:buFont typeface="Arial"/>
              <a:buChar char="•"/>
              <a:tabLst>
                <a:tab pos="0" algn="l"/>
              </a:tabLst>
            </a:pPr>
            <a:r>
              <a:rPr lang="en-US" sz="2800" b="0" strike="noStrike" spc="-1">
                <a:solidFill>
                  <a:srgbClr val="44546A"/>
                </a:solidFill>
                <a:latin typeface="Calibri"/>
              </a:rPr>
              <a:t>Padding</a:t>
            </a:r>
            <a:endParaRPr lang="en-US" sz="2800" b="0" strike="noStrike" spc="-1">
              <a:solidFill>
                <a:srgbClr val="000000"/>
              </a:solidFill>
              <a:latin typeface="Arial"/>
            </a:endParaRPr>
          </a:p>
          <a:p>
            <a:pPr marL="228600" indent="-228600">
              <a:lnSpc>
                <a:spcPct val="90000"/>
              </a:lnSpc>
              <a:spcBef>
                <a:spcPts val="1480"/>
              </a:spcBef>
              <a:buClr>
                <a:srgbClr val="44546A"/>
              </a:buClr>
              <a:buFont typeface="Arial"/>
              <a:buChar char="•"/>
              <a:tabLst>
                <a:tab pos="0" algn="l"/>
              </a:tabLst>
            </a:pPr>
            <a:r>
              <a:rPr lang="en-US" sz="2800" b="0" strike="noStrike" spc="-1">
                <a:solidFill>
                  <a:srgbClr val="44546A"/>
                </a:solidFill>
                <a:latin typeface="Calibri"/>
              </a:rPr>
              <a:t>stride</a:t>
            </a:r>
            <a:endParaRPr lang="en-US" sz="2800" b="0" strike="noStrike" spc="-1">
              <a:solidFill>
                <a:srgbClr val="000000"/>
              </a:solidFill>
              <a:latin typeface="Arial"/>
            </a:endParaRPr>
          </a:p>
          <a:p>
            <a:pPr marL="228600" indent="-228600">
              <a:lnSpc>
                <a:spcPct val="90000"/>
              </a:lnSpc>
              <a:spcBef>
                <a:spcPts val="1480"/>
              </a:spcBef>
              <a:buClr>
                <a:srgbClr val="44546A"/>
              </a:buClr>
              <a:buFont typeface="Arial"/>
              <a:buChar char="•"/>
              <a:tabLst>
                <a:tab pos="0" algn="l"/>
              </a:tabLst>
            </a:pPr>
            <a:r>
              <a:rPr lang="en-US" sz="2800" b="0" strike="noStrike" spc="-1">
                <a:solidFill>
                  <a:srgbClr val="44546A"/>
                </a:solidFill>
                <a:latin typeface="Calibri"/>
              </a:rPr>
              <a:t>Unit Dilation</a:t>
            </a:r>
            <a:endParaRPr lang="en-US" sz="2800" b="0" strike="noStrike" spc="-1">
              <a:solidFill>
                <a:srgbClr val="000000"/>
              </a:solidFill>
              <a:latin typeface="Arial"/>
            </a:endParaRPr>
          </a:p>
        </p:txBody>
      </p:sp>
      <p:pic>
        <p:nvPicPr>
          <p:cNvPr id="339" name="Picture 5" descr="A picture containing shape&#10;&#10;Description automatically generated"/>
          <p:cNvPicPr/>
          <p:nvPr/>
        </p:nvPicPr>
        <p:blipFill>
          <a:blip r:embed="rId1"/>
          <a:stretch>
            <a:fillRect/>
          </a:stretch>
        </p:blipFill>
        <p:spPr>
          <a:xfrm>
            <a:off x="5755680" y="1026000"/>
            <a:ext cx="2317680" cy="2697120"/>
          </a:xfrm>
          <a:prstGeom prst="rect">
            <a:avLst/>
          </a:prstGeom>
          <a:ln w="0">
            <a:noFill/>
          </a:ln>
        </p:spPr>
      </p:pic>
      <p:pic>
        <p:nvPicPr>
          <p:cNvPr id="340" name="Picture 9" descr="Shape&#10;&#10;Description automatically generated"/>
          <p:cNvPicPr/>
          <p:nvPr/>
        </p:nvPicPr>
        <p:blipFill>
          <a:blip r:embed="rId2"/>
          <a:stretch>
            <a:fillRect/>
          </a:stretch>
        </p:blipFill>
        <p:spPr>
          <a:xfrm>
            <a:off x="2030760" y="3788280"/>
            <a:ext cx="8192160" cy="2400120"/>
          </a:xfrm>
          <a:prstGeom prst="rect">
            <a:avLst/>
          </a:prstGeom>
          <a:ln w="0">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22"/>
          <p:cNvSpPr/>
          <p:nvPr/>
        </p:nvSpPr>
        <p:spPr>
          <a:xfrm>
            <a:off x="0" y="2235240"/>
            <a:ext cx="12191760" cy="4069800"/>
          </a:xfrm>
          <a:prstGeom prst="rect">
            <a:avLst/>
          </a:prstGeom>
          <a:solidFill>
            <a:srgbClr val="4CC1EF">
              <a:alpha val="15000"/>
            </a:srgb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800" b="0" strike="noStrike" spc="-1">
              <a:solidFill>
                <a:schemeClr val="lt1"/>
              </a:solidFill>
              <a:latin typeface="Calibri"/>
            </a:endParaRPr>
          </a:p>
        </p:txBody>
      </p:sp>
      <p:sp>
        <p:nvSpPr>
          <p:cNvPr id="91" name="PlaceHolder 1"/>
          <p:cNvSpPr>
            <a:spLocks noGrp="1"/>
          </p:cNvSpPr>
          <p:nvPr>
            <p:ph type="title"/>
          </p:nvPr>
        </p:nvSpPr>
        <p:spPr>
          <a:xfrm>
            <a:off x="162000" y="1562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Buzzwords</a:t>
            </a:r>
            <a:endParaRPr lang="en-US" sz="4400" b="0" strike="noStrike" spc="-1">
              <a:solidFill>
                <a:srgbClr val="000000"/>
              </a:solidFill>
              <a:latin typeface="Calibri"/>
            </a:endParaRPr>
          </a:p>
        </p:txBody>
      </p:sp>
      <p:grpSp>
        <p:nvGrpSpPr>
          <p:cNvPr id="92" name="Group 7"/>
          <p:cNvGrpSpPr/>
          <p:nvPr/>
        </p:nvGrpSpPr>
        <p:grpSpPr>
          <a:xfrm>
            <a:off x="4760280" y="660240"/>
            <a:ext cx="2670840" cy="1580040"/>
            <a:chOff x="4760280" y="660240"/>
            <a:chExt cx="2670840" cy="1580040"/>
          </a:xfrm>
        </p:grpSpPr>
        <p:sp>
          <p:nvSpPr>
            <p:cNvPr id="93" name="Shape"/>
            <p:cNvSpPr/>
            <p:nvPr/>
          </p:nvSpPr>
          <p:spPr>
            <a:xfrm>
              <a:off x="4760280" y="660240"/>
              <a:ext cx="2670840" cy="1578600"/>
            </a:xfrm>
            <a:custGeom>
              <a:avLst/>
              <a:gdLst>
                <a:gd name="textAreaLeft" fmla="*/ 0 w 2670840"/>
                <a:gd name="textAreaRight" fmla="*/ 2671200 w 2670840"/>
                <a:gd name="textAreaTop" fmla="*/ 0 h 1578600"/>
                <a:gd name="textAreaBottom" fmla="*/ 1578960 h 1578600"/>
              </a:gdLst>
              <a:ahLst/>
              <a:cxnLst/>
              <a:rect l="textAreaLeft" t="textAreaTop" r="textAreaRight" b="textAreaBottom"/>
              <a:pathLst>
                <a:path w="21600" h="21600">
                  <a:moveTo>
                    <a:pt x="0" y="21600"/>
                  </a:moveTo>
                  <a:lnTo>
                    <a:pt x="21600" y="21600"/>
                  </a:lnTo>
                  <a:lnTo>
                    <a:pt x="20646" y="15116"/>
                  </a:lnTo>
                  <a:lnTo>
                    <a:pt x="19684" y="14323"/>
                  </a:lnTo>
                  <a:lnTo>
                    <a:pt x="18125" y="8862"/>
                  </a:lnTo>
                  <a:lnTo>
                    <a:pt x="16260" y="7680"/>
                  </a:lnTo>
                  <a:lnTo>
                    <a:pt x="14105" y="3012"/>
                  </a:lnTo>
                  <a:lnTo>
                    <a:pt x="12844" y="2378"/>
                  </a:lnTo>
                  <a:lnTo>
                    <a:pt x="11703" y="0"/>
                  </a:lnTo>
                  <a:lnTo>
                    <a:pt x="10025" y="6960"/>
                  </a:lnTo>
                  <a:lnTo>
                    <a:pt x="9062" y="6009"/>
                  </a:lnTo>
                  <a:lnTo>
                    <a:pt x="6064" y="10793"/>
                  </a:lnTo>
                  <a:lnTo>
                    <a:pt x="3662" y="12018"/>
                  </a:lnTo>
                  <a:lnTo>
                    <a:pt x="2998" y="15188"/>
                  </a:lnTo>
                  <a:lnTo>
                    <a:pt x="1107" y="16686"/>
                  </a:lnTo>
                  <a:close/>
                </a:path>
              </a:pathLst>
            </a:custGeom>
            <a:solidFill>
              <a:srgbClr val="4CC1EF"/>
            </a:solidFill>
            <a:ln w="12700">
              <a:noFill/>
            </a:ln>
          </p:spPr>
          <p:style>
            <a:lnRef idx="0">
              <a:srgbClr val="FFFFFF"/>
            </a:lnRef>
            <a:fillRef idx="0">
              <a:srgbClr val="FFFFFF"/>
            </a:fillRef>
            <a:effectRef idx="0">
              <a:srgbClr val="FFFFFF"/>
            </a:effectRef>
            <a:fontRef idx="minor"/>
          </p:style>
          <p:txBody>
            <a:bodyPr lIns="38160" tIns="38160" rIns="38160" bIns="38160" anchor="ctr">
              <a:noAutofit/>
            </a:bodyPr>
            <a:p>
              <a:endParaRPr lang="en-US" sz="3000" b="0" strike="noStrike" spc="-1">
                <a:solidFill>
                  <a:srgbClr val="FFFFFF"/>
                </a:solidFill>
                <a:latin typeface="Calibri"/>
              </a:endParaRPr>
            </a:p>
          </p:txBody>
        </p:sp>
        <p:sp>
          <p:nvSpPr>
            <p:cNvPr id="94" name="Triangle"/>
            <p:cNvSpPr/>
            <p:nvPr/>
          </p:nvSpPr>
          <p:spPr>
            <a:xfrm>
              <a:off x="4897440" y="1766520"/>
              <a:ext cx="315720" cy="275760"/>
            </a:xfrm>
            <a:custGeom>
              <a:avLst/>
              <a:gdLst>
                <a:gd name="textAreaLeft" fmla="*/ 0 w 315720"/>
                <a:gd name="textAreaRight" fmla="*/ 316080 w 315720"/>
                <a:gd name="textAreaTop" fmla="*/ 0 h 275760"/>
                <a:gd name="textAreaBottom" fmla="*/ 276120 h 275760"/>
              </a:gdLst>
              <a:ahLst/>
              <a:cxnLst/>
              <a:rect l="textAreaLeft" t="textAreaTop" r="textAreaRight" b="textAreaBottom"/>
              <a:pathLst>
                <a:path w="21600" h="21600">
                  <a:moveTo>
                    <a:pt x="0" y="8574"/>
                  </a:moveTo>
                  <a:lnTo>
                    <a:pt x="21600" y="21600"/>
                  </a:lnTo>
                  <a:lnTo>
                    <a:pt x="15984" y="0"/>
                  </a:lnTo>
                  <a:close/>
                </a:path>
              </a:pathLst>
            </a:custGeom>
            <a:solidFill>
              <a:schemeClr val="tx1">
                <a:lumMod val="85000"/>
                <a:lumOff val="15000"/>
                <a:alpha val="50000"/>
              </a:schemeClr>
            </a:solidFill>
            <a:ln w="12700">
              <a:noFill/>
            </a:ln>
          </p:spPr>
          <p:style>
            <a:lnRef idx="0">
              <a:srgbClr val="FFFFFF"/>
            </a:lnRef>
            <a:fillRef idx="0">
              <a:srgbClr val="FFFFFF"/>
            </a:fillRef>
            <a:effectRef idx="0">
              <a:srgbClr val="FFFFFF"/>
            </a:effectRef>
            <a:fontRef idx="minor"/>
          </p:style>
          <p:txBody>
            <a:bodyPr lIns="38160" tIns="38160" rIns="38160" bIns="38160" anchor="ctr">
              <a:noAutofit/>
            </a:bodyPr>
            <a:p>
              <a:pPr>
                <a:lnSpc>
                  <a:spcPct val="100000"/>
                </a:lnSpc>
              </a:pPr>
              <a:endParaRPr lang="en-US" sz="3000" b="0" strike="noStrike" spc="-1">
                <a:solidFill>
                  <a:srgbClr val="FFFFFF"/>
                </a:solidFill>
                <a:latin typeface="Calibri"/>
              </a:endParaRPr>
            </a:p>
          </p:txBody>
        </p:sp>
        <p:sp>
          <p:nvSpPr>
            <p:cNvPr id="95" name="Triangle"/>
            <p:cNvSpPr/>
            <p:nvPr/>
          </p:nvSpPr>
          <p:spPr>
            <a:xfrm>
              <a:off x="6193080" y="1808640"/>
              <a:ext cx="177480" cy="431640"/>
            </a:xfrm>
            <a:custGeom>
              <a:avLst/>
              <a:gdLst>
                <a:gd name="textAreaLeft" fmla="*/ 0 w 177480"/>
                <a:gd name="textAreaRight" fmla="*/ 177840 w 177480"/>
                <a:gd name="textAreaTop" fmla="*/ 0 h 431640"/>
                <a:gd name="textAreaBottom" fmla="*/ 432000 h 431640"/>
              </a:gdLst>
              <a:ahLst/>
              <a:cxnLst/>
              <a:rect l="textAreaLeft" t="textAreaTop" r="textAreaRight" b="textAreaBottom"/>
              <a:pathLst>
                <a:path w="21600" h="21600">
                  <a:moveTo>
                    <a:pt x="15337" y="0"/>
                  </a:moveTo>
                  <a:lnTo>
                    <a:pt x="0" y="21600"/>
                  </a:lnTo>
                  <a:lnTo>
                    <a:pt x="21600" y="21600"/>
                  </a:lnTo>
                  <a:close/>
                </a:path>
              </a:pathLst>
            </a:custGeom>
            <a:solidFill>
              <a:schemeClr val="tx1">
                <a:lumMod val="85000"/>
                <a:lumOff val="15000"/>
                <a:alpha val="50000"/>
              </a:schemeClr>
            </a:solidFill>
            <a:ln w="12700">
              <a:noFill/>
            </a:ln>
          </p:spPr>
          <p:style>
            <a:lnRef idx="0">
              <a:srgbClr val="FFFFFF"/>
            </a:lnRef>
            <a:fillRef idx="0">
              <a:srgbClr val="FFFFFF"/>
            </a:fillRef>
            <a:effectRef idx="0">
              <a:srgbClr val="FFFFFF"/>
            </a:effectRef>
            <a:fontRef idx="minor"/>
          </p:style>
          <p:txBody>
            <a:bodyPr lIns="38160" tIns="38160" rIns="38160" bIns="38160" anchor="ctr">
              <a:noAutofit/>
            </a:bodyPr>
            <a:p>
              <a:pPr>
                <a:lnSpc>
                  <a:spcPct val="100000"/>
                </a:lnSpc>
              </a:pPr>
              <a:endParaRPr lang="en-US" sz="3000" b="0" strike="noStrike" spc="-1">
                <a:solidFill>
                  <a:srgbClr val="FFFFFF"/>
                </a:solidFill>
                <a:latin typeface="Calibri"/>
              </a:endParaRPr>
            </a:p>
          </p:txBody>
        </p:sp>
        <p:sp>
          <p:nvSpPr>
            <p:cNvPr id="96" name="Triangle"/>
            <p:cNvSpPr/>
            <p:nvPr/>
          </p:nvSpPr>
          <p:spPr>
            <a:xfrm>
              <a:off x="5887440" y="1102680"/>
              <a:ext cx="118800" cy="783360"/>
            </a:xfrm>
            <a:custGeom>
              <a:avLst/>
              <a:gdLst>
                <a:gd name="textAreaLeft" fmla="*/ 0 w 118800"/>
                <a:gd name="textAreaRight" fmla="*/ 119160 w 118800"/>
                <a:gd name="textAreaTop" fmla="*/ 0 h 783360"/>
                <a:gd name="textAreaBottom" fmla="*/ 783720 h 783360"/>
              </a:gdLst>
              <a:ahLst/>
              <a:cxnLst/>
              <a:rect l="textAreaLeft" t="textAreaTop" r="textAreaRight" b="textAreaBottom"/>
              <a:pathLst>
                <a:path w="21600" h="21600">
                  <a:moveTo>
                    <a:pt x="0" y="0"/>
                  </a:moveTo>
                  <a:lnTo>
                    <a:pt x="16248" y="21600"/>
                  </a:lnTo>
                  <a:lnTo>
                    <a:pt x="21600" y="1916"/>
                  </a:lnTo>
                  <a:close/>
                </a:path>
              </a:pathLst>
            </a:custGeom>
            <a:solidFill>
              <a:schemeClr val="tx1">
                <a:lumMod val="85000"/>
                <a:lumOff val="15000"/>
                <a:alpha val="50000"/>
              </a:schemeClr>
            </a:solidFill>
            <a:ln w="12700">
              <a:noFill/>
            </a:ln>
          </p:spPr>
          <p:style>
            <a:lnRef idx="0">
              <a:srgbClr val="FFFFFF"/>
            </a:lnRef>
            <a:fillRef idx="0">
              <a:srgbClr val="FFFFFF"/>
            </a:fillRef>
            <a:effectRef idx="0">
              <a:srgbClr val="FFFFFF"/>
            </a:effectRef>
            <a:fontRef idx="minor"/>
          </p:style>
          <p:txBody>
            <a:bodyPr lIns="38160" tIns="38160" rIns="38160" bIns="38160" anchor="ctr">
              <a:noAutofit/>
            </a:bodyPr>
            <a:p>
              <a:pPr>
                <a:lnSpc>
                  <a:spcPct val="100000"/>
                </a:lnSpc>
              </a:pPr>
              <a:endParaRPr lang="en-US" sz="3000" b="0" strike="noStrike" spc="-1">
                <a:solidFill>
                  <a:srgbClr val="FFFFFF"/>
                </a:solidFill>
                <a:latin typeface="Calibri"/>
              </a:endParaRPr>
            </a:p>
          </p:txBody>
        </p:sp>
        <p:sp>
          <p:nvSpPr>
            <p:cNvPr id="97" name="Triangle"/>
            <p:cNvSpPr/>
            <p:nvPr/>
          </p:nvSpPr>
          <p:spPr>
            <a:xfrm>
              <a:off x="6245640" y="839520"/>
              <a:ext cx="267120" cy="365040"/>
            </a:xfrm>
            <a:custGeom>
              <a:avLst/>
              <a:gdLst>
                <a:gd name="textAreaLeft" fmla="*/ 0 w 267120"/>
                <a:gd name="textAreaRight" fmla="*/ 267480 w 267120"/>
                <a:gd name="textAreaTop" fmla="*/ 0 h 365040"/>
                <a:gd name="textAreaBottom" fmla="*/ 365400 h 365040"/>
              </a:gdLst>
              <a:ahLst/>
              <a:cxnLst/>
              <a:rect l="textAreaLeft" t="textAreaTop" r="textAreaRight" b="textAreaBottom"/>
              <a:pathLst>
                <a:path w="21600" h="21600">
                  <a:moveTo>
                    <a:pt x="9014" y="0"/>
                  </a:moveTo>
                  <a:lnTo>
                    <a:pt x="0" y="21600"/>
                  </a:lnTo>
                  <a:lnTo>
                    <a:pt x="21600" y="2739"/>
                  </a:lnTo>
                  <a:close/>
                </a:path>
              </a:pathLst>
            </a:custGeom>
            <a:solidFill>
              <a:schemeClr val="tx1">
                <a:lumMod val="85000"/>
                <a:lumOff val="15000"/>
                <a:alpha val="50000"/>
              </a:schemeClr>
            </a:solidFill>
            <a:ln w="12700">
              <a:noFill/>
            </a:ln>
          </p:spPr>
          <p:style>
            <a:lnRef idx="0">
              <a:srgbClr val="FFFFFF"/>
            </a:lnRef>
            <a:fillRef idx="0">
              <a:srgbClr val="FFFFFF"/>
            </a:fillRef>
            <a:effectRef idx="0">
              <a:srgbClr val="FFFFFF"/>
            </a:effectRef>
            <a:fontRef idx="minor"/>
          </p:style>
          <p:txBody>
            <a:bodyPr lIns="38160" tIns="38160" rIns="38160" bIns="38160" anchor="ctr">
              <a:noAutofit/>
            </a:bodyPr>
            <a:p>
              <a:pPr>
                <a:lnSpc>
                  <a:spcPct val="100000"/>
                </a:lnSpc>
              </a:pPr>
              <a:endParaRPr lang="en-US" sz="3000" b="0" strike="noStrike" spc="-1">
                <a:solidFill>
                  <a:srgbClr val="FFFFFF"/>
                </a:solidFill>
                <a:latin typeface="Calibri"/>
              </a:endParaRPr>
            </a:p>
          </p:txBody>
        </p:sp>
        <p:sp>
          <p:nvSpPr>
            <p:cNvPr id="98" name="Triangle"/>
            <p:cNvSpPr/>
            <p:nvPr/>
          </p:nvSpPr>
          <p:spPr>
            <a:xfrm>
              <a:off x="6772320" y="1218600"/>
              <a:ext cx="230400" cy="622080"/>
            </a:xfrm>
            <a:custGeom>
              <a:avLst/>
              <a:gdLst>
                <a:gd name="textAreaLeft" fmla="*/ 0 w 230400"/>
                <a:gd name="textAreaRight" fmla="*/ 230760 w 230400"/>
                <a:gd name="textAreaTop" fmla="*/ 0 h 622080"/>
                <a:gd name="textAreaBottom" fmla="*/ 622440 h 622080"/>
              </a:gdLst>
              <a:ahLst/>
              <a:cxnLst/>
              <a:rect l="textAreaLeft" t="textAreaTop" r="textAreaRight" b="textAreaBottom"/>
              <a:pathLst>
                <a:path w="21600" h="21600">
                  <a:moveTo>
                    <a:pt x="0" y="0"/>
                  </a:moveTo>
                  <a:lnTo>
                    <a:pt x="21600" y="21600"/>
                  </a:lnTo>
                  <a:lnTo>
                    <a:pt x="21600" y="2997"/>
                  </a:lnTo>
                  <a:close/>
                </a:path>
              </a:pathLst>
            </a:custGeom>
            <a:solidFill>
              <a:schemeClr val="tx1">
                <a:lumMod val="85000"/>
                <a:lumOff val="15000"/>
                <a:alpha val="50000"/>
              </a:schemeClr>
            </a:solidFill>
            <a:ln w="12700">
              <a:noFill/>
            </a:ln>
          </p:spPr>
          <p:style>
            <a:lnRef idx="0">
              <a:srgbClr val="FFFFFF"/>
            </a:lnRef>
            <a:fillRef idx="0">
              <a:srgbClr val="FFFFFF"/>
            </a:fillRef>
            <a:effectRef idx="0">
              <a:srgbClr val="FFFFFF"/>
            </a:effectRef>
            <a:fontRef idx="minor"/>
          </p:style>
          <p:txBody>
            <a:bodyPr lIns="38160" tIns="38160" rIns="38160" bIns="38160" anchor="ctr">
              <a:noAutofit/>
            </a:bodyPr>
            <a:p>
              <a:pPr>
                <a:lnSpc>
                  <a:spcPct val="100000"/>
                </a:lnSpc>
              </a:pPr>
              <a:endParaRPr lang="en-US" sz="3000" b="0" strike="noStrike" spc="-1">
                <a:solidFill>
                  <a:srgbClr val="FFFFFF"/>
                </a:solidFill>
                <a:latin typeface="Calibri"/>
              </a:endParaRPr>
            </a:p>
          </p:txBody>
        </p:sp>
        <p:sp>
          <p:nvSpPr>
            <p:cNvPr id="99" name="Triangle"/>
            <p:cNvSpPr/>
            <p:nvPr/>
          </p:nvSpPr>
          <p:spPr>
            <a:xfrm>
              <a:off x="7003800" y="1703160"/>
              <a:ext cx="311400" cy="531720"/>
            </a:xfrm>
            <a:custGeom>
              <a:avLst/>
              <a:gdLst>
                <a:gd name="textAreaLeft" fmla="*/ 0 w 311400"/>
                <a:gd name="textAreaRight" fmla="*/ 311760 w 311400"/>
                <a:gd name="textAreaTop" fmla="*/ 0 h 531720"/>
                <a:gd name="textAreaBottom" fmla="*/ 532080 h 531720"/>
              </a:gdLst>
              <a:ahLst/>
              <a:cxnLst/>
              <a:rect l="textAreaLeft" t="textAreaTop" r="textAreaRight" b="textAreaBottom"/>
              <a:pathLst>
                <a:path w="21600" h="21600">
                  <a:moveTo>
                    <a:pt x="13354" y="0"/>
                  </a:moveTo>
                  <a:lnTo>
                    <a:pt x="21600" y="2352"/>
                  </a:lnTo>
                  <a:lnTo>
                    <a:pt x="0" y="21600"/>
                  </a:lnTo>
                  <a:close/>
                </a:path>
              </a:pathLst>
            </a:custGeom>
            <a:solidFill>
              <a:schemeClr val="tx1">
                <a:lumMod val="85000"/>
                <a:lumOff val="15000"/>
                <a:alpha val="50000"/>
              </a:schemeClr>
            </a:solidFill>
            <a:ln w="12700">
              <a:noFill/>
            </a:ln>
          </p:spPr>
          <p:style>
            <a:lnRef idx="0">
              <a:srgbClr val="FFFFFF"/>
            </a:lnRef>
            <a:fillRef idx="0">
              <a:srgbClr val="FFFFFF"/>
            </a:fillRef>
            <a:effectRef idx="0">
              <a:srgbClr val="FFFFFF"/>
            </a:effectRef>
            <a:fontRef idx="minor"/>
          </p:style>
          <p:txBody>
            <a:bodyPr lIns="38160" tIns="38160" rIns="38160" bIns="38160" anchor="ctr">
              <a:noAutofit/>
            </a:bodyPr>
            <a:p>
              <a:pPr>
                <a:lnSpc>
                  <a:spcPct val="100000"/>
                </a:lnSpc>
              </a:pPr>
              <a:endParaRPr lang="en-US" sz="3000" b="0" strike="noStrike" spc="-1">
                <a:solidFill>
                  <a:srgbClr val="FFFFFF"/>
                </a:solidFill>
                <a:latin typeface="Calibri"/>
              </a:endParaRPr>
            </a:p>
          </p:txBody>
        </p:sp>
        <p:sp>
          <p:nvSpPr>
            <p:cNvPr id="100" name="Triangle"/>
            <p:cNvSpPr/>
            <p:nvPr/>
          </p:nvSpPr>
          <p:spPr>
            <a:xfrm>
              <a:off x="5213160" y="1450440"/>
              <a:ext cx="296640" cy="394560"/>
            </a:xfrm>
            <a:custGeom>
              <a:avLst/>
              <a:gdLst>
                <a:gd name="textAreaLeft" fmla="*/ 0 w 296640"/>
                <a:gd name="textAreaRight" fmla="*/ 297000 w 296640"/>
                <a:gd name="textAreaTop" fmla="*/ 0 h 394560"/>
                <a:gd name="textAreaBottom" fmla="*/ 394920 h 394560"/>
              </a:gdLst>
              <a:ahLst/>
              <a:cxnLst/>
              <a:rect l="textAreaLeft" t="textAreaTop" r="textAreaRight" b="textAreaBottom"/>
              <a:pathLst>
                <a:path w="21600" h="21600">
                  <a:moveTo>
                    <a:pt x="21600" y="0"/>
                  </a:moveTo>
                  <a:lnTo>
                    <a:pt x="0" y="4896"/>
                  </a:lnTo>
                  <a:lnTo>
                    <a:pt x="5438" y="21600"/>
                  </a:lnTo>
                  <a:close/>
                </a:path>
              </a:pathLst>
            </a:custGeom>
            <a:solidFill>
              <a:schemeClr val="tx1">
                <a:lumMod val="85000"/>
                <a:lumOff val="15000"/>
                <a:alpha val="50000"/>
              </a:schemeClr>
            </a:solidFill>
            <a:ln w="12700">
              <a:noFill/>
            </a:ln>
          </p:spPr>
          <p:style>
            <a:lnRef idx="0">
              <a:srgbClr val="FFFFFF"/>
            </a:lnRef>
            <a:fillRef idx="0">
              <a:srgbClr val="FFFFFF"/>
            </a:fillRef>
            <a:effectRef idx="0">
              <a:srgbClr val="FFFFFF"/>
            </a:effectRef>
            <a:fontRef idx="minor"/>
          </p:style>
          <p:txBody>
            <a:bodyPr lIns="38160" tIns="38160" rIns="38160" bIns="38160" anchor="ctr">
              <a:noAutofit/>
            </a:bodyPr>
            <a:p>
              <a:pPr>
                <a:lnSpc>
                  <a:spcPct val="100000"/>
                </a:lnSpc>
              </a:pPr>
              <a:endParaRPr lang="en-US" sz="3000" b="0" strike="noStrike" spc="-1">
                <a:solidFill>
                  <a:srgbClr val="FFFFFF"/>
                </a:solidFill>
                <a:latin typeface="Calibri"/>
              </a:endParaRPr>
            </a:p>
          </p:txBody>
        </p:sp>
        <p:sp>
          <p:nvSpPr>
            <p:cNvPr id="101" name="Triangle"/>
            <p:cNvSpPr/>
            <p:nvPr/>
          </p:nvSpPr>
          <p:spPr>
            <a:xfrm>
              <a:off x="5571360" y="1808640"/>
              <a:ext cx="430560" cy="431640"/>
            </a:xfrm>
            <a:custGeom>
              <a:avLst/>
              <a:gdLst>
                <a:gd name="textAreaLeft" fmla="*/ 0 w 430560"/>
                <a:gd name="textAreaRight" fmla="*/ 430920 w 430560"/>
                <a:gd name="textAreaTop" fmla="*/ 0 h 431640"/>
                <a:gd name="textAreaBottom" fmla="*/ 432000 h 431640"/>
              </a:gdLst>
              <a:ahLst/>
              <a:cxnLst/>
              <a:rect l="textAreaLeft" t="textAreaTop" r="textAreaRight" b="textAreaBottom"/>
              <a:pathLst>
                <a:path w="21600" h="21600">
                  <a:moveTo>
                    <a:pt x="21600" y="21600"/>
                  </a:moveTo>
                  <a:lnTo>
                    <a:pt x="7447" y="0"/>
                  </a:lnTo>
                  <a:lnTo>
                    <a:pt x="0" y="21600"/>
                  </a:lnTo>
                  <a:close/>
                </a:path>
              </a:pathLst>
            </a:custGeom>
            <a:solidFill>
              <a:schemeClr val="tx1">
                <a:lumMod val="85000"/>
                <a:lumOff val="15000"/>
                <a:alpha val="50000"/>
              </a:schemeClr>
            </a:solidFill>
            <a:ln w="12700">
              <a:noFill/>
            </a:ln>
          </p:spPr>
          <p:style>
            <a:lnRef idx="0">
              <a:srgbClr val="FFFFFF"/>
            </a:lnRef>
            <a:fillRef idx="0">
              <a:srgbClr val="FFFFFF"/>
            </a:fillRef>
            <a:effectRef idx="0">
              <a:srgbClr val="FFFFFF"/>
            </a:effectRef>
            <a:fontRef idx="minor"/>
          </p:style>
          <p:txBody>
            <a:bodyPr lIns="38160" tIns="38160" rIns="38160" bIns="38160" anchor="ctr">
              <a:noAutofit/>
            </a:bodyPr>
            <a:p>
              <a:pPr>
                <a:lnSpc>
                  <a:spcPct val="100000"/>
                </a:lnSpc>
              </a:pPr>
              <a:endParaRPr lang="en-US" sz="3000" b="0" strike="noStrike" spc="-1">
                <a:solidFill>
                  <a:srgbClr val="FFFFFF"/>
                </a:solidFill>
                <a:latin typeface="Calibri"/>
              </a:endParaRPr>
            </a:p>
          </p:txBody>
        </p:sp>
      </p:grpSp>
      <p:sp>
        <p:nvSpPr>
          <p:cNvPr id="102" name="Shape"/>
          <p:cNvSpPr/>
          <p:nvPr/>
        </p:nvSpPr>
        <p:spPr>
          <a:xfrm>
            <a:off x="4468680" y="3054600"/>
            <a:ext cx="3490920" cy="848520"/>
          </a:xfrm>
          <a:custGeom>
            <a:avLst/>
            <a:gdLst>
              <a:gd name="textAreaLeft" fmla="*/ 0 w 3490920"/>
              <a:gd name="textAreaRight" fmla="*/ 3491280 w 3490920"/>
              <a:gd name="textAreaTop" fmla="*/ 0 h 848520"/>
              <a:gd name="textAreaBottom" fmla="*/ 848880 h 848520"/>
            </a:gdLst>
            <a:ahLst/>
            <a:cxnLst/>
            <a:rect l="textAreaLeft" t="textAreaTop" r="textAreaRight" b="textAreaBottom"/>
            <a:pathLst>
              <a:path w="21600" h="21600">
                <a:moveTo>
                  <a:pt x="0" y="0"/>
                </a:moveTo>
                <a:lnTo>
                  <a:pt x="177" y="1179"/>
                </a:lnTo>
                <a:lnTo>
                  <a:pt x="749" y="21600"/>
                </a:lnTo>
                <a:lnTo>
                  <a:pt x="19354" y="21600"/>
                </a:lnTo>
                <a:lnTo>
                  <a:pt x="19666" y="11818"/>
                </a:lnTo>
                <a:lnTo>
                  <a:pt x="21569" y="295"/>
                </a:lnTo>
                <a:lnTo>
                  <a:pt x="21600" y="0"/>
                </a:lnTo>
                <a:close/>
              </a:path>
            </a:pathLst>
          </a:custGeom>
          <a:solidFill>
            <a:srgbClr val="FFC000"/>
          </a:solidFill>
          <a:ln w="12700">
            <a:noFill/>
          </a:ln>
        </p:spPr>
        <p:style>
          <a:lnRef idx="0">
            <a:srgbClr val="FFFFFF"/>
          </a:lnRef>
          <a:fillRef idx="0">
            <a:srgbClr val="FFFFFF"/>
          </a:fillRef>
          <a:effectRef idx="0">
            <a:srgbClr val="FFFFFF"/>
          </a:effectRef>
          <a:fontRef idx="minor"/>
        </p:style>
        <p:txBody>
          <a:bodyPr lIns="38160" tIns="38160" rIns="38160" bIns="38160" anchor="ctr">
            <a:noAutofit/>
          </a:bodyPr>
          <a:p>
            <a:pPr>
              <a:lnSpc>
                <a:spcPct val="100000"/>
              </a:lnSpc>
            </a:pPr>
            <a:endParaRPr lang="en-US" sz="3000" b="0" strike="noStrike" spc="-1">
              <a:solidFill>
                <a:srgbClr val="FFFFFF"/>
              </a:solidFill>
              <a:latin typeface="Calibri"/>
            </a:endParaRPr>
          </a:p>
        </p:txBody>
      </p:sp>
      <p:sp>
        <p:nvSpPr>
          <p:cNvPr id="103" name="Shape"/>
          <p:cNvSpPr/>
          <p:nvPr/>
        </p:nvSpPr>
        <p:spPr>
          <a:xfrm>
            <a:off x="3964680" y="2240280"/>
            <a:ext cx="4262760" cy="769680"/>
          </a:xfrm>
          <a:custGeom>
            <a:avLst/>
            <a:gdLst>
              <a:gd name="textAreaLeft" fmla="*/ 0 w 4262760"/>
              <a:gd name="textAreaRight" fmla="*/ 4263120 w 4262760"/>
              <a:gd name="textAreaTop" fmla="*/ 0 h 769680"/>
              <a:gd name="textAreaBottom" fmla="*/ 770040 h 769680"/>
            </a:gdLst>
            <a:ahLst/>
            <a:cxnLst/>
            <a:rect l="textAreaLeft" t="textAreaTop" r="textAreaRight" b="textAreaBottom"/>
            <a:pathLst>
              <a:path w="21600" h="21600">
                <a:moveTo>
                  <a:pt x="20263" y="21600"/>
                </a:moveTo>
                <a:lnTo>
                  <a:pt x="21600" y="0"/>
                </a:lnTo>
                <a:lnTo>
                  <a:pt x="0" y="0"/>
                </a:lnTo>
                <a:lnTo>
                  <a:pt x="2359" y="21600"/>
                </a:lnTo>
                <a:close/>
              </a:path>
            </a:pathLst>
          </a:custGeom>
          <a:solidFill>
            <a:schemeClr val="accent2"/>
          </a:solidFill>
          <a:ln w="12700">
            <a:noFill/>
          </a:ln>
        </p:spPr>
        <p:style>
          <a:lnRef idx="0">
            <a:srgbClr val="FFFFFF"/>
          </a:lnRef>
          <a:fillRef idx="0">
            <a:srgbClr val="FFFFFF"/>
          </a:fillRef>
          <a:effectRef idx="0">
            <a:srgbClr val="FFFFFF"/>
          </a:effectRef>
          <a:fontRef idx="minor"/>
        </p:style>
        <p:txBody>
          <a:bodyPr lIns="38160" tIns="38160" rIns="38160" bIns="38160" anchor="ctr">
            <a:noAutofit/>
          </a:bodyPr>
          <a:p>
            <a:pPr>
              <a:lnSpc>
                <a:spcPct val="100000"/>
              </a:lnSpc>
            </a:pPr>
            <a:endParaRPr lang="en-US" sz="3000" b="0" strike="noStrike" spc="-1">
              <a:solidFill>
                <a:srgbClr val="FFFFFF"/>
              </a:solidFill>
              <a:latin typeface="Calibri"/>
            </a:endParaRPr>
          </a:p>
        </p:txBody>
      </p:sp>
      <p:sp>
        <p:nvSpPr>
          <p:cNvPr id="104" name="Shape"/>
          <p:cNvSpPr/>
          <p:nvPr/>
        </p:nvSpPr>
        <p:spPr>
          <a:xfrm>
            <a:off x="5292360" y="4936680"/>
            <a:ext cx="1942920" cy="1260360"/>
          </a:xfrm>
          <a:custGeom>
            <a:avLst/>
            <a:gdLst>
              <a:gd name="textAreaLeft" fmla="*/ 0 w 1942920"/>
              <a:gd name="textAreaRight" fmla="*/ 1943280 w 1942920"/>
              <a:gd name="textAreaTop" fmla="*/ 0 h 1260360"/>
              <a:gd name="textAreaBottom" fmla="*/ 1260720 h 1260360"/>
            </a:gdLst>
            <a:ahLst/>
            <a:cxnLst/>
            <a:rect l="textAreaLeft" t="textAreaTop" r="textAreaRight" b="textAreaBottom"/>
            <a:pathLst>
              <a:path w="21600" h="21600">
                <a:moveTo>
                  <a:pt x="0" y="0"/>
                </a:moveTo>
                <a:lnTo>
                  <a:pt x="654" y="1263"/>
                </a:lnTo>
                <a:lnTo>
                  <a:pt x="1588" y="8571"/>
                </a:lnTo>
                <a:lnTo>
                  <a:pt x="6054" y="17071"/>
                </a:lnTo>
                <a:lnTo>
                  <a:pt x="7381" y="11946"/>
                </a:lnTo>
                <a:lnTo>
                  <a:pt x="8035" y="13696"/>
                </a:lnTo>
                <a:lnTo>
                  <a:pt x="9212" y="11350"/>
                </a:lnTo>
                <a:lnTo>
                  <a:pt x="10931" y="21600"/>
                </a:lnTo>
                <a:lnTo>
                  <a:pt x="12370" y="12235"/>
                </a:lnTo>
                <a:lnTo>
                  <a:pt x="13958" y="14129"/>
                </a:lnTo>
                <a:lnTo>
                  <a:pt x="15677" y="8427"/>
                </a:lnTo>
                <a:lnTo>
                  <a:pt x="16985" y="10195"/>
                </a:lnTo>
                <a:lnTo>
                  <a:pt x="18704" y="5071"/>
                </a:lnTo>
                <a:lnTo>
                  <a:pt x="21600" y="0"/>
                </a:lnTo>
                <a:close/>
              </a:path>
            </a:pathLst>
          </a:custGeom>
          <a:solidFill>
            <a:schemeClr val="accent5"/>
          </a:solidFill>
          <a:ln w="12700">
            <a:noFill/>
          </a:ln>
        </p:spPr>
        <p:style>
          <a:lnRef idx="0">
            <a:srgbClr val="FFFFFF"/>
          </a:lnRef>
          <a:fillRef idx="0">
            <a:srgbClr val="FFFFFF"/>
          </a:fillRef>
          <a:effectRef idx="0">
            <a:srgbClr val="FFFFFF"/>
          </a:effectRef>
          <a:fontRef idx="minor"/>
        </p:style>
        <p:txBody>
          <a:bodyPr lIns="38160" tIns="38160" rIns="38160" bIns="38160" anchor="ctr">
            <a:noAutofit/>
          </a:bodyPr>
          <a:p>
            <a:pPr>
              <a:lnSpc>
                <a:spcPct val="100000"/>
              </a:lnSpc>
            </a:pPr>
            <a:endParaRPr lang="en-US" sz="3000" b="0" strike="noStrike" spc="-1">
              <a:solidFill>
                <a:srgbClr val="FFFFFF"/>
              </a:solidFill>
              <a:latin typeface="Calibri"/>
            </a:endParaRPr>
          </a:p>
        </p:txBody>
      </p:sp>
      <p:sp>
        <p:nvSpPr>
          <p:cNvPr id="105" name="Shape"/>
          <p:cNvSpPr/>
          <p:nvPr/>
        </p:nvSpPr>
        <p:spPr>
          <a:xfrm>
            <a:off x="4620240" y="3947760"/>
            <a:ext cx="2963160" cy="944640"/>
          </a:xfrm>
          <a:custGeom>
            <a:avLst/>
            <a:gdLst>
              <a:gd name="textAreaLeft" fmla="*/ 0 w 2963160"/>
              <a:gd name="textAreaRight" fmla="*/ 2963520 w 2963160"/>
              <a:gd name="textAreaTop" fmla="*/ 0 h 944640"/>
              <a:gd name="textAreaBottom" fmla="*/ 945000 h 944640"/>
            </a:gdLst>
            <a:ahLst/>
            <a:cxnLst/>
            <a:rect l="textAreaLeft" t="textAreaTop" r="textAreaRight" b="textAreaBottom"/>
            <a:pathLst>
              <a:path w="21600" h="21600">
                <a:moveTo>
                  <a:pt x="0" y="0"/>
                </a:moveTo>
                <a:lnTo>
                  <a:pt x="3639" y="9319"/>
                </a:lnTo>
                <a:lnTo>
                  <a:pt x="4754" y="14593"/>
                </a:lnTo>
                <a:lnTo>
                  <a:pt x="3982" y="19264"/>
                </a:lnTo>
                <a:lnTo>
                  <a:pt x="4582" y="21600"/>
                </a:lnTo>
                <a:lnTo>
                  <a:pt x="19297" y="21600"/>
                </a:lnTo>
                <a:lnTo>
                  <a:pt x="19346" y="21456"/>
                </a:lnTo>
                <a:lnTo>
                  <a:pt x="19346" y="11847"/>
                </a:lnTo>
                <a:lnTo>
                  <a:pt x="21502" y="2288"/>
                </a:lnTo>
                <a:lnTo>
                  <a:pt x="21600" y="0"/>
                </a:lnTo>
                <a:close/>
              </a:path>
            </a:pathLst>
          </a:custGeom>
          <a:solidFill>
            <a:schemeClr val="accent6"/>
          </a:solidFill>
          <a:ln w="12700">
            <a:noFill/>
          </a:ln>
        </p:spPr>
        <p:style>
          <a:lnRef idx="0">
            <a:srgbClr val="FFFFFF"/>
          </a:lnRef>
          <a:fillRef idx="0">
            <a:srgbClr val="FFFFFF"/>
          </a:fillRef>
          <a:effectRef idx="0">
            <a:srgbClr val="FFFFFF"/>
          </a:effectRef>
          <a:fontRef idx="minor"/>
        </p:style>
        <p:txBody>
          <a:bodyPr lIns="38160" tIns="38160" rIns="38160" bIns="38160" anchor="ctr">
            <a:noAutofit/>
          </a:bodyPr>
          <a:p>
            <a:pPr>
              <a:lnSpc>
                <a:spcPct val="100000"/>
              </a:lnSpc>
            </a:pPr>
            <a:endParaRPr lang="en-US" sz="3000" b="0" strike="noStrike" spc="-1">
              <a:solidFill>
                <a:srgbClr val="FFFFFF"/>
              </a:solidFill>
              <a:latin typeface="Calibri"/>
            </a:endParaRPr>
          </a:p>
        </p:txBody>
      </p:sp>
      <p:cxnSp>
        <p:nvCxnSpPr>
          <p:cNvPr id="106" name="Straight Connector 21"/>
          <p:cNvCxnSpPr/>
          <p:nvPr/>
        </p:nvCxnSpPr>
        <p:spPr>
          <a:xfrm>
            <a:off x="0" y="2234880"/>
            <a:ext cx="12192120" cy="360"/>
          </a:xfrm>
          <a:prstGeom prst="straightConnector1">
            <a:avLst/>
          </a:prstGeom>
          <a:ln w="12700">
            <a:solidFill>
              <a:srgbClr val="4472C4"/>
            </a:solidFill>
          </a:ln>
        </p:spPr>
      </p:cxnSp>
      <p:sp>
        <p:nvSpPr>
          <p:cNvPr id="107" name="TextBox 28"/>
          <p:cNvSpPr/>
          <p:nvPr/>
        </p:nvSpPr>
        <p:spPr>
          <a:xfrm>
            <a:off x="7960320" y="3204000"/>
            <a:ext cx="2925720" cy="455400"/>
          </a:xfrm>
          <a:prstGeom prst="rect">
            <a:avLst/>
          </a:prstGeom>
          <a:noFill/>
          <a:ln w="0">
            <a:noFill/>
          </a:ln>
        </p:spPr>
        <p:style>
          <a:lnRef idx="0">
            <a:srgbClr val="FFFFFF"/>
          </a:lnRef>
          <a:fillRef idx="0">
            <a:srgbClr val="FFFFFF"/>
          </a:fillRef>
          <a:effectRef idx="0">
            <a:srgbClr val="FFFFFF"/>
          </a:effectRef>
          <a:fontRef idx="minor"/>
        </p:style>
        <p:txBody>
          <a:bodyPr lIns="0" tIns="45000" rIns="0" bIns="45000" anchor="b">
            <a:spAutoFit/>
          </a:bodyPr>
          <a:p>
            <a:pPr>
              <a:lnSpc>
                <a:spcPct val="100000"/>
              </a:lnSpc>
            </a:pPr>
            <a:r>
              <a:rPr lang="en-US" sz="2400" b="1" strike="noStrike" spc="-1">
                <a:solidFill>
                  <a:srgbClr val="FFC000"/>
                </a:solidFill>
                <a:latin typeface="Calibri"/>
              </a:rPr>
              <a:t>Machine Learning</a:t>
            </a:r>
            <a:endParaRPr lang="en-US" sz="2400" b="0" strike="noStrike" spc="-1">
              <a:solidFill>
                <a:srgbClr val="000000"/>
              </a:solidFill>
              <a:latin typeface="Arial"/>
            </a:endParaRPr>
          </a:p>
        </p:txBody>
      </p:sp>
      <p:sp>
        <p:nvSpPr>
          <p:cNvPr id="108" name="TextBox 31"/>
          <p:cNvSpPr/>
          <p:nvPr/>
        </p:nvSpPr>
        <p:spPr>
          <a:xfrm>
            <a:off x="7277040" y="5079600"/>
            <a:ext cx="2925720" cy="455400"/>
          </a:xfrm>
          <a:prstGeom prst="rect">
            <a:avLst/>
          </a:prstGeom>
          <a:noFill/>
          <a:ln w="0">
            <a:noFill/>
          </a:ln>
        </p:spPr>
        <p:style>
          <a:lnRef idx="0">
            <a:srgbClr val="FFFFFF"/>
          </a:lnRef>
          <a:fillRef idx="0">
            <a:srgbClr val="FFFFFF"/>
          </a:fillRef>
          <a:effectRef idx="0">
            <a:srgbClr val="FFFFFF"/>
          </a:effectRef>
          <a:fontRef idx="minor"/>
        </p:style>
        <p:txBody>
          <a:bodyPr lIns="0" tIns="45000" rIns="0" bIns="45000" anchor="b">
            <a:spAutoFit/>
          </a:bodyPr>
          <a:p>
            <a:pPr>
              <a:lnSpc>
                <a:spcPct val="100000"/>
              </a:lnSpc>
            </a:pPr>
            <a:r>
              <a:rPr lang="en-US" sz="2400" b="1" strike="noStrike" spc="-1">
                <a:solidFill>
                  <a:schemeClr val="accent5"/>
                </a:solidFill>
                <a:latin typeface="Calibri"/>
              </a:rPr>
              <a:t>Deep Learning</a:t>
            </a:r>
            <a:endParaRPr lang="en-US" sz="2400" b="0" strike="noStrike" spc="-1">
              <a:solidFill>
                <a:srgbClr val="000000"/>
              </a:solidFill>
              <a:latin typeface="Arial"/>
            </a:endParaRPr>
          </a:p>
        </p:txBody>
      </p:sp>
      <p:sp>
        <p:nvSpPr>
          <p:cNvPr id="109" name="TextBox 34"/>
          <p:cNvSpPr/>
          <p:nvPr/>
        </p:nvSpPr>
        <p:spPr>
          <a:xfrm>
            <a:off x="1526760" y="4261320"/>
            <a:ext cx="3360600" cy="455400"/>
          </a:xfrm>
          <a:prstGeom prst="rect">
            <a:avLst/>
          </a:prstGeom>
          <a:noFill/>
          <a:ln w="0">
            <a:noFill/>
          </a:ln>
        </p:spPr>
        <p:style>
          <a:lnRef idx="0">
            <a:srgbClr val="FFFFFF"/>
          </a:lnRef>
          <a:fillRef idx="0">
            <a:srgbClr val="FFFFFF"/>
          </a:fillRef>
          <a:effectRef idx="0">
            <a:srgbClr val="FFFFFF"/>
          </a:effectRef>
          <a:fontRef idx="minor"/>
        </p:style>
        <p:txBody>
          <a:bodyPr lIns="0" tIns="45000" rIns="0" bIns="45000" anchor="b">
            <a:spAutoFit/>
          </a:bodyPr>
          <a:p>
            <a:pPr algn="r">
              <a:lnSpc>
                <a:spcPct val="100000"/>
              </a:lnSpc>
            </a:pPr>
            <a:r>
              <a:rPr lang="en-US" sz="2400" b="1" strike="noStrike" spc="-1">
                <a:solidFill>
                  <a:schemeClr val="accent6">
                    <a:lumMod val="75000"/>
                  </a:schemeClr>
                </a:solidFill>
                <a:latin typeface="Calibri"/>
              </a:rPr>
              <a:t>Artificial Neural Networks</a:t>
            </a:r>
            <a:endParaRPr lang="en-US" sz="2400" b="0" strike="noStrike" spc="-1">
              <a:solidFill>
                <a:srgbClr val="000000"/>
              </a:solidFill>
              <a:latin typeface="Arial"/>
            </a:endParaRPr>
          </a:p>
        </p:txBody>
      </p:sp>
      <p:sp>
        <p:nvSpPr>
          <p:cNvPr id="110" name="TextBox 37"/>
          <p:cNvSpPr/>
          <p:nvPr/>
        </p:nvSpPr>
        <p:spPr>
          <a:xfrm>
            <a:off x="7003800" y="1247760"/>
            <a:ext cx="2925720" cy="455400"/>
          </a:xfrm>
          <a:prstGeom prst="rect">
            <a:avLst/>
          </a:prstGeom>
          <a:noFill/>
          <a:ln w="0">
            <a:noFill/>
          </a:ln>
        </p:spPr>
        <p:style>
          <a:lnRef idx="0">
            <a:srgbClr val="FFFFFF"/>
          </a:lnRef>
          <a:fillRef idx="0">
            <a:srgbClr val="FFFFFF"/>
          </a:fillRef>
          <a:effectRef idx="0">
            <a:srgbClr val="FFFFFF"/>
          </a:effectRef>
          <a:fontRef idx="minor"/>
        </p:style>
        <p:txBody>
          <a:bodyPr lIns="0" tIns="45000" rIns="0" bIns="45000" anchor="b">
            <a:spAutoFit/>
          </a:bodyPr>
          <a:p>
            <a:pPr algn="r">
              <a:lnSpc>
                <a:spcPct val="100000"/>
              </a:lnSpc>
            </a:pPr>
            <a:r>
              <a:rPr lang="en-US" sz="2400" b="1" strike="noStrike" spc="-1">
                <a:solidFill>
                  <a:schemeClr val="accent2">
                    <a:lumMod val="75000"/>
                  </a:schemeClr>
                </a:solidFill>
                <a:latin typeface="Calibri"/>
              </a:rPr>
              <a:t>Artificial Intelligence</a:t>
            </a:r>
            <a:endParaRPr lang="en-US" sz="2400" b="0" strike="noStrike" spc="-1">
              <a:solidFill>
                <a:srgbClr val="000000"/>
              </a:solidFill>
              <a:latin typeface="Arial"/>
            </a:endParaRPr>
          </a:p>
        </p:txBody>
      </p:sp>
      <p:sp>
        <p:nvSpPr>
          <p:cNvPr id="111" name="TextBox 49"/>
          <p:cNvSpPr/>
          <p:nvPr/>
        </p:nvSpPr>
        <p:spPr>
          <a:xfrm>
            <a:off x="5903640" y="5045040"/>
            <a:ext cx="45144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pPr>
            <a:r>
              <a:rPr lang="en-US" sz="1800" b="0" strike="noStrike" spc="-1">
                <a:solidFill>
                  <a:srgbClr val="000000"/>
                </a:solidFill>
                <a:latin typeface="Calibri"/>
              </a:rPr>
              <a:t>DL</a:t>
            </a:r>
            <a:endParaRPr lang="en-US" sz="1800" b="0" strike="noStrike" spc="-1">
              <a:solidFill>
                <a:srgbClr val="000000"/>
              </a:solidFill>
              <a:latin typeface="Arial"/>
            </a:endParaRPr>
          </a:p>
        </p:txBody>
      </p:sp>
      <p:sp>
        <p:nvSpPr>
          <p:cNvPr id="112" name="TextBox 50"/>
          <p:cNvSpPr/>
          <p:nvPr/>
        </p:nvSpPr>
        <p:spPr>
          <a:xfrm>
            <a:off x="5836680" y="4170240"/>
            <a:ext cx="61020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pPr>
            <a:r>
              <a:rPr lang="en-US" sz="1800" b="0" strike="noStrike" spc="-1">
                <a:solidFill>
                  <a:srgbClr val="000000"/>
                </a:solidFill>
                <a:latin typeface="Calibri"/>
              </a:rPr>
              <a:t>ANN</a:t>
            </a:r>
            <a:endParaRPr lang="en-US" sz="1800" b="0" strike="noStrike" spc="-1">
              <a:solidFill>
                <a:srgbClr val="000000"/>
              </a:solidFill>
              <a:latin typeface="Arial"/>
            </a:endParaRPr>
          </a:p>
        </p:txBody>
      </p:sp>
      <p:sp>
        <p:nvSpPr>
          <p:cNvPr id="113" name="TextBox 51"/>
          <p:cNvSpPr/>
          <p:nvPr/>
        </p:nvSpPr>
        <p:spPr>
          <a:xfrm>
            <a:off x="5887800" y="3282480"/>
            <a:ext cx="61020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pPr>
            <a:r>
              <a:rPr lang="en-US" sz="1800" b="0" strike="noStrike" spc="-1">
                <a:solidFill>
                  <a:srgbClr val="000000"/>
                </a:solidFill>
                <a:latin typeface="Calibri"/>
              </a:rPr>
              <a:t>ML</a:t>
            </a:r>
            <a:endParaRPr lang="en-US" sz="1800" b="0" strike="noStrike" spc="-1">
              <a:solidFill>
                <a:srgbClr val="000000"/>
              </a:solidFill>
              <a:latin typeface="Arial"/>
            </a:endParaRPr>
          </a:p>
        </p:txBody>
      </p:sp>
      <p:sp>
        <p:nvSpPr>
          <p:cNvPr id="114" name="TextBox 52"/>
          <p:cNvSpPr/>
          <p:nvPr/>
        </p:nvSpPr>
        <p:spPr>
          <a:xfrm>
            <a:off x="5902560" y="2454480"/>
            <a:ext cx="568440" cy="3646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pPr>
            <a:r>
              <a:rPr lang="en-US" sz="1800" b="0" strike="noStrike" spc="-1">
                <a:solidFill>
                  <a:srgbClr val="000000"/>
                </a:solidFill>
                <a:latin typeface="Calibri"/>
              </a:rPr>
              <a:t>PR</a:t>
            </a:r>
            <a:endParaRPr lang="en-US" sz="1800" b="0" strike="noStrike" spc="-1">
              <a:solidFill>
                <a:srgbClr val="000000"/>
              </a:solidFill>
              <a:latin typeface="Arial"/>
            </a:endParaRPr>
          </a:p>
        </p:txBody>
      </p:sp>
      <p:sp>
        <p:nvSpPr>
          <p:cNvPr id="115" name="TextBox 5"/>
          <p:cNvSpPr/>
          <p:nvPr/>
        </p:nvSpPr>
        <p:spPr>
          <a:xfrm>
            <a:off x="5902560" y="1482480"/>
            <a:ext cx="610200" cy="3639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pPr>
            <a:r>
              <a:rPr lang="en-US" sz="1800" b="0" strike="noStrike" spc="-1">
                <a:solidFill>
                  <a:srgbClr val="000000"/>
                </a:solidFill>
                <a:latin typeface="Calibri"/>
              </a:rPr>
              <a:t>AI</a:t>
            </a:r>
            <a:endParaRPr lang="en-US" sz="1800" b="0" strike="noStrike" spc="-1">
              <a:solidFill>
                <a:srgbClr val="000000"/>
              </a:solidFill>
              <a:latin typeface="Arial"/>
            </a:endParaRPr>
          </a:p>
        </p:txBody>
      </p:sp>
      <p:sp>
        <p:nvSpPr>
          <p:cNvPr id="116" name="TextBox 11"/>
          <p:cNvSpPr/>
          <p:nvPr/>
        </p:nvSpPr>
        <p:spPr>
          <a:xfrm>
            <a:off x="1038960" y="2514600"/>
            <a:ext cx="2925720" cy="455400"/>
          </a:xfrm>
          <a:prstGeom prst="rect">
            <a:avLst/>
          </a:prstGeom>
          <a:noFill/>
          <a:ln w="0">
            <a:noFill/>
          </a:ln>
        </p:spPr>
        <p:style>
          <a:lnRef idx="0">
            <a:srgbClr val="FFFFFF"/>
          </a:lnRef>
          <a:fillRef idx="0">
            <a:srgbClr val="FFFFFF"/>
          </a:fillRef>
          <a:effectRef idx="0">
            <a:srgbClr val="FFFFFF"/>
          </a:effectRef>
          <a:fontRef idx="minor"/>
        </p:style>
        <p:txBody>
          <a:bodyPr lIns="0" tIns="45000" rIns="0" bIns="45000" anchor="b">
            <a:spAutoFit/>
          </a:bodyPr>
          <a:p>
            <a:pPr algn="r">
              <a:lnSpc>
                <a:spcPct val="100000"/>
              </a:lnSpc>
            </a:pPr>
            <a:r>
              <a:rPr lang="en-US" sz="2400" b="1" strike="noStrike" spc="-1">
                <a:solidFill>
                  <a:schemeClr val="accent2">
                    <a:lumMod val="75000"/>
                  </a:schemeClr>
                </a:solidFill>
                <a:latin typeface="Calibri"/>
              </a:rPr>
              <a:t>Pattern Recognition</a:t>
            </a:r>
            <a:endParaRPr lang="en-US" sz="2400" b="0" strike="noStrike" spc="-1">
              <a:solidFill>
                <a:srgbClr val="000000"/>
              </a:solidFill>
              <a:latin typeface="Arial"/>
            </a:endParaRPr>
          </a:p>
        </p:txBody>
      </p:sp>
      <p:sp>
        <p:nvSpPr>
          <p:cNvPr id="3" name="PlaceHolder 2"/>
          <p:cNvSpPr>
            <a:spLocks noGrp="1"/>
          </p:cNvSpPr>
          <p:nvPr>
            <p:ph type="sldNum" idx="5"/>
          </p:nvPr>
        </p:nvSpPr>
        <p:spPr/>
        <p:txBody>
          <a:bodyPr/>
          <a:p>
            <a:fld id="{CE7E379B-C6CF-40DE-B0D0-D8682389319D}" type="slidenum">
              <a:rPr/>
            </a:fld>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838080" y="184680"/>
            <a:ext cx="10515240" cy="1505520"/>
          </a:xfrm>
          <a:prstGeom prst="rect">
            <a:avLst/>
          </a:prstGeom>
          <a:noFill/>
          <a:ln w="0">
            <a:noFill/>
          </a:ln>
        </p:spPr>
        <p:txBody>
          <a:bodyPr anchor="ctr">
            <a:normAutofit/>
          </a:bodyPr>
          <a:p>
            <a:pPr indent="0">
              <a:lnSpc>
                <a:spcPct val="90000"/>
              </a:lnSpc>
              <a:buNone/>
            </a:pPr>
            <a:r>
              <a:rPr lang="en-US" sz="5200" b="0" strike="noStrike" spc="-1">
                <a:solidFill>
                  <a:srgbClr val="000000"/>
                </a:solidFill>
                <a:latin typeface="Calibri Light"/>
              </a:rPr>
              <a:t>CNN Arithmetic</a:t>
            </a:r>
            <a:endParaRPr lang="en-US" sz="5200" b="0" strike="noStrike" spc="-1">
              <a:solidFill>
                <a:srgbClr val="000000"/>
              </a:solidFill>
              <a:latin typeface="Calibri"/>
            </a:endParaRPr>
          </a:p>
        </p:txBody>
      </p:sp>
      <p:sp>
        <p:nvSpPr>
          <p:cNvPr id="342" name="PlaceHolder 2"/>
          <p:cNvSpPr>
            <a:spLocks noGrp="1"/>
          </p:cNvSpPr>
          <p:nvPr>
            <p:ph type="sldNum" idx="14"/>
          </p:nvPr>
        </p:nvSpPr>
        <p:spPr>
          <a:xfrm>
            <a:off x="8610480" y="6356520"/>
            <a:ext cx="2742840" cy="364680"/>
          </a:xfrm>
          <a:prstGeom prst="rect">
            <a:avLst/>
          </a:prstGeom>
          <a:noFill/>
          <a:ln w="0">
            <a:noFill/>
          </a:ln>
        </p:spPr>
        <p:txBody>
          <a:bodyPr anchor="ctr">
            <a:normAutofit/>
          </a:bodyPr>
          <a:p>
            <a:pPr indent="0">
              <a:buNone/>
            </a:pPr>
            <a:endParaRPr lang="en-US" sz="1200" b="0" strike="noStrike" spc="-1">
              <a:solidFill>
                <a:srgbClr val="8B8B8B"/>
              </a:solidFill>
              <a:latin typeface="Calibri"/>
            </a:endParaRPr>
          </a:p>
        </p:txBody>
      </p:sp>
      <p:sp>
        <p:nvSpPr>
          <p:cNvPr id="343" name="TextBox 7"/>
          <p:cNvSpPr/>
          <p:nvPr/>
        </p:nvSpPr>
        <p:spPr>
          <a:xfrm>
            <a:off x="8727480" y="2130840"/>
            <a:ext cx="2610360" cy="3639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800" b="0" strike="noStrike" spc="-1">
                <a:solidFill>
                  <a:srgbClr val="000000"/>
                </a:solidFill>
                <a:latin typeface="Calibri"/>
              </a:rPr>
              <a:t>S=[2, 2], p=[1, 1, 1, 1], d=1</a:t>
            </a:r>
            <a:endParaRPr lang="en-US" sz="1800" b="0" strike="noStrike" spc="-1">
              <a:solidFill>
                <a:srgbClr val="000000"/>
              </a:solidFill>
              <a:latin typeface="Arial"/>
            </a:endParaRPr>
          </a:p>
        </p:txBody>
      </p:sp>
      <p:sp>
        <p:nvSpPr>
          <p:cNvPr id="344" name="Text Placeholder 1"/>
          <p:cNvSpPr/>
          <p:nvPr/>
        </p:nvSpPr>
        <p:spPr>
          <a:xfrm>
            <a:off x="455400" y="1583280"/>
            <a:ext cx="5671440" cy="1726200"/>
          </a:xfrm>
          <a:prstGeom prst="rect">
            <a:avLst/>
          </a:prstGeom>
          <a:noFill/>
          <a:ln w="0">
            <a:noFill/>
          </a:ln>
        </p:spPr>
        <p:style>
          <a:lnRef idx="0">
            <a:srgbClr val="FFFFFF"/>
          </a:lnRef>
          <a:fillRef idx="0">
            <a:srgbClr val="FFFFFF"/>
          </a:fillRef>
          <a:effectRef idx="0">
            <a:srgbClr val="FFFFFF"/>
          </a:effectRef>
          <a:fontRef idx="minor"/>
        </p:style>
        <p:txBody>
          <a:bodyPr anchor="t">
            <a:noAutofit/>
          </a:bodyPr>
          <a:p>
            <a:pPr>
              <a:lnSpc>
                <a:spcPct val="90000"/>
              </a:lnSpc>
              <a:spcBef>
                <a:spcPts val="1480"/>
              </a:spcBef>
              <a:tabLst>
                <a:tab pos="0" algn="l"/>
              </a:tabLst>
            </a:pPr>
            <a:r>
              <a:rPr lang="en-US" sz="2800" b="1" u="sng" strike="noStrike" spc="-1">
                <a:solidFill>
                  <a:srgbClr val="44546A"/>
                </a:solidFill>
                <a:uFillTx/>
                <a:latin typeface="Calibri"/>
              </a:rPr>
              <a:t>Parameters</a:t>
            </a:r>
            <a:r>
              <a:rPr lang="en-US" sz="2800" b="0" strike="noStrike" spc="-1">
                <a:solidFill>
                  <a:srgbClr val="44546A"/>
                </a:solidFill>
                <a:latin typeface="Calibri"/>
              </a:rPr>
              <a:t>:</a:t>
            </a:r>
            <a:endParaRPr lang="en-US" sz="2800" b="0" strike="noStrike" spc="-1">
              <a:solidFill>
                <a:srgbClr val="000000"/>
              </a:solidFill>
              <a:latin typeface="Arial"/>
            </a:endParaRPr>
          </a:p>
          <a:p>
            <a:pPr marL="228600" indent="-228600">
              <a:lnSpc>
                <a:spcPct val="90000"/>
              </a:lnSpc>
              <a:spcBef>
                <a:spcPts val="1480"/>
              </a:spcBef>
              <a:buClr>
                <a:srgbClr val="44546A"/>
              </a:buClr>
              <a:buFont typeface="Arial"/>
              <a:buChar char="•"/>
              <a:tabLst>
                <a:tab pos="0" algn="l"/>
              </a:tabLst>
            </a:pPr>
            <a:r>
              <a:rPr lang="en-US" sz="2800" b="0" strike="noStrike" spc="-1">
                <a:solidFill>
                  <a:srgbClr val="44546A"/>
                </a:solidFill>
                <a:latin typeface="Calibri"/>
              </a:rPr>
              <a:t>Padding</a:t>
            </a:r>
            <a:endParaRPr lang="en-US" sz="2800" b="0" strike="noStrike" spc="-1">
              <a:solidFill>
                <a:srgbClr val="000000"/>
              </a:solidFill>
              <a:latin typeface="Arial"/>
            </a:endParaRPr>
          </a:p>
          <a:p>
            <a:pPr marL="228600" indent="-228600">
              <a:lnSpc>
                <a:spcPct val="90000"/>
              </a:lnSpc>
              <a:spcBef>
                <a:spcPts val="1480"/>
              </a:spcBef>
              <a:buClr>
                <a:srgbClr val="44546A"/>
              </a:buClr>
              <a:buFont typeface="Arial"/>
              <a:buChar char="•"/>
              <a:tabLst>
                <a:tab pos="0" algn="l"/>
              </a:tabLst>
            </a:pPr>
            <a:r>
              <a:rPr lang="en-US" sz="2800" b="0" strike="noStrike" spc="-1">
                <a:solidFill>
                  <a:srgbClr val="44546A"/>
                </a:solidFill>
                <a:latin typeface="Calibri"/>
              </a:rPr>
              <a:t>stride</a:t>
            </a:r>
            <a:endParaRPr lang="en-US" sz="2800" b="0" strike="noStrike" spc="-1">
              <a:solidFill>
                <a:srgbClr val="000000"/>
              </a:solidFill>
              <a:latin typeface="Arial"/>
            </a:endParaRPr>
          </a:p>
          <a:p>
            <a:pPr marL="228600" indent="-228600">
              <a:lnSpc>
                <a:spcPct val="90000"/>
              </a:lnSpc>
              <a:spcBef>
                <a:spcPts val="1480"/>
              </a:spcBef>
              <a:buClr>
                <a:srgbClr val="44546A"/>
              </a:buClr>
              <a:buFont typeface="Arial"/>
              <a:buChar char="•"/>
              <a:tabLst>
                <a:tab pos="0" algn="l"/>
              </a:tabLst>
            </a:pPr>
            <a:r>
              <a:rPr lang="en-US" sz="2800" b="0" strike="noStrike" spc="-1">
                <a:solidFill>
                  <a:srgbClr val="44546A"/>
                </a:solidFill>
                <a:latin typeface="Calibri"/>
              </a:rPr>
              <a:t>Unit Dilation</a:t>
            </a:r>
            <a:endParaRPr lang="en-US" sz="2800" b="0" strike="noStrike" spc="-1">
              <a:solidFill>
                <a:srgbClr val="000000"/>
              </a:solidFill>
              <a:latin typeface="Arial"/>
            </a:endParaRPr>
          </a:p>
        </p:txBody>
      </p:sp>
      <p:pic>
        <p:nvPicPr>
          <p:cNvPr id="345" name="Picture 6" descr="Shape&#10;&#10;Description automatically generated"/>
          <p:cNvPicPr/>
          <p:nvPr/>
        </p:nvPicPr>
        <p:blipFill>
          <a:blip r:embed="rId1"/>
          <a:stretch>
            <a:fillRect/>
          </a:stretch>
        </p:blipFill>
        <p:spPr>
          <a:xfrm>
            <a:off x="5862960" y="1175040"/>
            <a:ext cx="2747160" cy="2649960"/>
          </a:xfrm>
          <a:prstGeom prst="rect">
            <a:avLst/>
          </a:prstGeom>
          <a:ln w="0">
            <a:noFill/>
          </a:ln>
        </p:spPr>
      </p:pic>
      <p:pic>
        <p:nvPicPr>
          <p:cNvPr id="346" name="Picture 10" descr="Diagram&#10;&#10;Description automatically generated"/>
          <p:cNvPicPr/>
          <p:nvPr/>
        </p:nvPicPr>
        <p:blipFill>
          <a:blip r:embed="rId2"/>
          <a:stretch>
            <a:fillRect/>
          </a:stretch>
        </p:blipFill>
        <p:spPr>
          <a:xfrm>
            <a:off x="2367360" y="4030920"/>
            <a:ext cx="7935120" cy="2000160"/>
          </a:xfrm>
          <a:prstGeom prst="rect">
            <a:avLst/>
          </a:prstGeom>
          <a:ln w="0">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p:nvPr>
        </p:nvSpPr>
        <p:spPr>
          <a:xfrm>
            <a:off x="269280" y="1189080"/>
            <a:ext cx="11653200" cy="4482360"/>
          </a:xfrm>
          <a:prstGeom prst="rect">
            <a:avLst/>
          </a:prstGeom>
          <a:noFill/>
          <a:ln w="0">
            <a:noFill/>
          </a:ln>
        </p:spPr>
        <p:txBody>
          <a:bodyPr anchor="t">
            <a:noAutofit/>
          </a:bodyPr>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Color, Hue, Brightness</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Edge detection</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Corners</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Circles</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Lines</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Etc….</a:t>
            </a:r>
            <a:endParaRPr lang="en-US" sz="2800" b="0" strike="noStrike" spc="-1">
              <a:solidFill>
                <a:srgbClr val="000000"/>
              </a:solidFill>
              <a:latin typeface="Calibri"/>
            </a:endParaRPr>
          </a:p>
          <a:p>
            <a:pPr indent="0">
              <a:lnSpc>
                <a:spcPct val="90000"/>
              </a:lnSpc>
              <a:spcBef>
                <a:spcPts val="1480"/>
              </a:spcBef>
              <a:buNone/>
            </a:pPr>
            <a:endParaRPr lang="en-US" sz="2800" b="0" strike="noStrike" spc="-1">
              <a:solidFill>
                <a:srgbClr val="000000"/>
              </a:solidFill>
              <a:latin typeface="Calibri"/>
            </a:endParaRPr>
          </a:p>
        </p:txBody>
      </p:sp>
      <p:sp>
        <p:nvSpPr>
          <p:cNvPr id="348" name="PlaceHolder 2"/>
          <p:cNvSpPr>
            <a:spLocks noGrp="1"/>
          </p:cNvSpPr>
          <p:nvPr>
            <p:ph type="title"/>
          </p:nvPr>
        </p:nvSpPr>
        <p:spPr>
          <a:xfrm>
            <a:off x="269280" y="6192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Feature maps</a:t>
            </a:r>
            <a:endParaRPr lang="en-US" sz="4400" b="0" strike="noStrike" spc="-1">
              <a:solidFill>
                <a:srgbClr val="000000"/>
              </a:solidFill>
              <a:latin typeface="Calibri"/>
            </a:endParaRPr>
          </a:p>
        </p:txBody>
      </p:sp>
      <p:sp>
        <p:nvSpPr>
          <p:cNvPr id="4" name="PlaceHolder 3"/>
          <p:cNvSpPr>
            <a:spLocks noGrp="1"/>
          </p:cNvSpPr>
          <p:nvPr>
            <p:ph type="sldNum" idx="5"/>
          </p:nvPr>
        </p:nvSpPr>
        <p:spPr/>
        <p:txBody>
          <a:bodyPr/>
          <a:p>
            <a:fld id="{E468652D-5620-4FF3-ADC7-300097FC72AF}" type="slidenum">
              <a:rPr/>
            </a:fld>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269280" y="6192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Edge detection</a:t>
            </a:r>
            <a:endParaRPr lang="en-US" sz="4400" b="0" strike="noStrike" spc="-1">
              <a:solidFill>
                <a:srgbClr val="000000"/>
              </a:solidFill>
              <a:latin typeface="Calibri"/>
            </a:endParaRPr>
          </a:p>
        </p:txBody>
      </p:sp>
      <p:pic>
        <p:nvPicPr>
          <p:cNvPr id="350" name="Picture 6" descr="A picture containing text, crossword puzzle&#10;&#10;Description automatically generated"/>
          <p:cNvPicPr/>
          <p:nvPr/>
        </p:nvPicPr>
        <p:blipFill>
          <a:blip r:embed="rId1"/>
          <a:stretch>
            <a:fillRect/>
          </a:stretch>
        </p:blipFill>
        <p:spPr>
          <a:xfrm>
            <a:off x="496080" y="1466640"/>
            <a:ext cx="3934080" cy="3924360"/>
          </a:xfrm>
          <a:prstGeom prst="rect">
            <a:avLst/>
          </a:prstGeom>
          <a:ln w="0">
            <a:noFill/>
          </a:ln>
        </p:spPr>
      </p:pic>
      <p:pic>
        <p:nvPicPr>
          <p:cNvPr id="351" name="Picture 8" descr="A picture containing text, crossword puzzle, clipart&#10;&#10;Description automatically generated"/>
          <p:cNvPicPr/>
          <p:nvPr/>
        </p:nvPicPr>
        <p:blipFill>
          <a:blip r:embed="rId2"/>
          <a:stretch>
            <a:fillRect/>
          </a:stretch>
        </p:blipFill>
        <p:spPr>
          <a:xfrm>
            <a:off x="5670720" y="2434320"/>
            <a:ext cx="2038320" cy="2076480"/>
          </a:xfrm>
          <a:prstGeom prst="rect">
            <a:avLst/>
          </a:prstGeom>
          <a:ln w="0">
            <a:noFill/>
          </a:ln>
        </p:spPr>
      </p:pic>
      <p:sp>
        <p:nvSpPr>
          <p:cNvPr id="352" name="TextBox 9"/>
          <p:cNvSpPr/>
          <p:nvPr/>
        </p:nvSpPr>
        <p:spPr>
          <a:xfrm>
            <a:off x="4707000" y="2810880"/>
            <a:ext cx="686880" cy="13086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8000" b="0" strike="noStrike" spc="-1">
                <a:solidFill>
                  <a:srgbClr val="000000"/>
                </a:solidFill>
                <a:latin typeface="Calibri"/>
              </a:rPr>
              <a:t>*</a:t>
            </a:r>
            <a:endParaRPr lang="en-US" sz="8000" b="0" strike="noStrike" spc="-1">
              <a:solidFill>
                <a:srgbClr val="000000"/>
              </a:solidFill>
              <a:latin typeface="Arial"/>
            </a:endParaRPr>
          </a:p>
        </p:txBody>
      </p:sp>
      <p:sp>
        <p:nvSpPr>
          <p:cNvPr id="353" name="TextBox 13"/>
          <p:cNvSpPr/>
          <p:nvPr/>
        </p:nvSpPr>
        <p:spPr>
          <a:xfrm>
            <a:off x="7918920" y="2616840"/>
            <a:ext cx="686880" cy="13086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8000" b="0" strike="noStrike" spc="-1">
                <a:solidFill>
                  <a:srgbClr val="000000"/>
                </a:solidFill>
                <a:latin typeface="Calibri"/>
              </a:rPr>
              <a:t>=</a:t>
            </a:r>
            <a:endParaRPr lang="en-US" sz="8000" b="0" strike="noStrike" spc="-1">
              <a:solidFill>
                <a:srgbClr val="000000"/>
              </a:solidFill>
              <a:latin typeface="Arial"/>
            </a:endParaRPr>
          </a:p>
        </p:txBody>
      </p:sp>
      <p:sp>
        <p:nvSpPr>
          <p:cNvPr id="3" name="PlaceHolder 2"/>
          <p:cNvSpPr>
            <a:spLocks noGrp="1"/>
          </p:cNvSpPr>
          <p:nvPr>
            <p:ph type="sldNum" idx="5"/>
          </p:nvPr>
        </p:nvSpPr>
        <p:spPr/>
        <p:txBody>
          <a:bodyPr/>
          <a:p>
            <a:fld id="{DBC16FEB-8EAD-406D-ACC2-BA518378457E}" type="slidenum">
              <a:rPr/>
            </a:fld>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269280" y="6192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Edge detection</a:t>
            </a:r>
            <a:endParaRPr lang="en-US" sz="4400" b="0" strike="noStrike" spc="-1">
              <a:solidFill>
                <a:srgbClr val="000000"/>
              </a:solidFill>
              <a:latin typeface="Calibri"/>
            </a:endParaRPr>
          </a:p>
        </p:txBody>
      </p:sp>
      <p:pic>
        <p:nvPicPr>
          <p:cNvPr id="355" name="Picture 6" descr="A picture containing text, crossword puzzle&#10;&#10;Description automatically generated"/>
          <p:cNvPicPr/>
          <p:nvPr/>
        </p:nvPicPr>
        <p:blipFill>
          <a:blip r:embed="rId1"/>
          <a:stretch>
            <a:fillRect/>
          </a:stretch>
        </p:blipFill>
        <p:spPr>
          <a:xfrm>
            <a:off x="496080" y="1466640"/>
            <a:ext cx="3934080" cy="3924360"/>
          </a:xfrm>
          <a:prstGeom prst="rect">
            <a:avLst/>
          </a:prstGeom>
          <a:ln w="0">
            <a:noFill/>
          </a:ln>
        </p:spPr>
      </p:pic>
      <p:pic>
        <p:nvPicPr>
          <p:cNvPr id="356" name="Picture 8" descr="A picture containing text, crossword puzzle, clipart&#10;&#10;Description automatically generated"/>
          <p:cNvPicPr/>
          <p:nvPr/>
        </p:nvPicPr>
        <p:blipFill>
          <a:blip r:embed="rId2"/>
          <a:stretch>
            <a:fillRect/>
          </a:stretch>
        </p:blipFill>
        <p:spPr>
          <a:xfrm>
            <a:off x="5670720" y="2434320"/>
            <a:ext cx="2038320" cy="2076480"/>
          </a:xfrm>
          <a:prstGeom prst="rect">
            <a:avLst/>
          </a:prstGeom>
          <a:ln w="0">
            <a:noFill/>
          </a:ln>
        </p:spPr>
      </p:pic>
      <p:sp>
        <p:nvSpPr>
          <p:cNvPr id="357" name="TextBox 9"/>
          <p:cNvSpPr/>
          <p:nvPr/>
        </p:nvSpPr>
        <p:spPr>
          <a:xfrm>
            <a:off x="4707000" y="2810880"/>
            <a:ext cx="686880" cy="13086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8000" b="0" strike="noStrike" spc="-1">
                <a:solidFill>
                  <a:srgbClr val="000000"/>
                </a:solidFill>
                <a:latin typeface="Calibri"/>
              </a:rPr>
              <a:t>*</a:t>
            </a:r>
            <a:endParaRPr lang="en-US" sz="8000" b="0" strike="noStrike" spc="-1">
              <a:solidFill>
                <a:srgbClr val="000000"/>
              </a:solidFill>
              <a:latin typeface="Arial"/>
            </a:endParaRPr>
          </a:p>
        </p:txBody>
      </p:sp>
      <p:pic>
        <p:nvPicPr>
          <p:cNvPr id="358" name="Picture 11" descr="A picture containing text, electronics, clipart, cellphone&#10;&#10;Description automatically generated"/>
          <p:cNvPicPr/>
          <p:nvPr/>
        </p:nvPicPr>
        <p:blipFill>
          <a:blip r:embed="rId3"/>
          <a:stretch>
            <a:fillRect/>
          </a:stretch>
        </p:blipFill>
        <p:spPr>
          <a:xfrm>
            <a:off x="8949960" y="2057040"/>
            <a:ext cx="2714760" cy="2743200"/>
          </a:xfrm>
          <a:prstGeom prst="rect">
            <a:avLst/>
          </a:prstGeom>
          <a:ln w="0">
            <a:noFill/>
          </a:ln>
        </p:spPr>
      </p:pic>
      <p:sp>
        <p:nvSpPr>
          <p:cNvPr id="359" name="TextBox 13"/>
          <p:cNvSpPr/>
          <p:nvPr/>
        </p:nvSpPr>
        <p:spPr>
          <a:xfrm>
            <a:off x="7918920" y="2616840"/>
            <a:ext cx="686880" cy="13086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8000" b="0" strike="noStrike" spc="-1">
                <a:solidFill>
                  <a:srgbClr val="000000"/>
                </a:solidFill>
                <a:latin typeface="Calibri"/>
              </a:rPr>
              <a:t>=</a:t>
            </a:r>
            <a:endParaRPr lang="en-US" sz="8000" b="0" strike="noStrike" spc="-1">
              <a:solidFill>
                <a:srgbClr val="000000"/>
              </a:solidFill>
              <a:latin typeface="Arial"/>
            </a:endParaRPr>
          </a:p>
        </p:txBody>
      </p:sp>
      <p:sp>
        <p:nvSpPr>
          <p:cNvPr id="3" name="PlaceHolder 2"/>
          <p:cNvSpPr>
            <a:spLocks noGrp="1"/>
          </p:cNvSpPr>
          <p:nvPr>
            <p:ph type="sldNum" idx="5"/>
          </p:nvPr>
        </p:nvSpPr>
        <p:spPr/>
        <p:txBody>
          <a:bodyPr/>
          <a:p>
            <a:fld id="{E04749C4-4396-4449-90BA-569EAB504F75}" type="slidenum">
              <a:rPr/>
            </a:fld>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269280" y="6048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Feature extraction</a:t>
            </a:r>
            <a:endParaRPr lang="en-US" sz="4400" b="0" strike="noStrike" spc="-1">
              <a:solidFill>
                <a:srgbClr val="000000"/>
              </a:solidFill>
              <a:latin typeface="Calibri"/>
            </a:endParaRPr>
          </a:p>
        </p:txBody>
      </p:sp>
      <p:pic>
        <p:nvPicPr>
          <p:cNvPr id="361" name="Picture 6" descr="Graphical user interface, application, calendar&#10;&#10;Description automatically generated"/>
          <p:cNvPicPr/>
          <p:nvPr/>
        </p:nvPicPr>
        <p:blipFill>
          <a:blip r:embed="rId1"/>
          <a:stretch>
            <a:fillRect/>
          </a:stretch>
        </p:blipFill>
        <p:spPr>
          <a:xfrm>
            <a:off x="3023640" y="2303280"/>
            <a:ext cx="7097760" cy="2734920"/>
          </a:xfrm>
          <a:prstGeom prst="rect">
            <a:avLst/>
          </a:prstGeom>
          <a:ln w="0">
            <a:noFill/>
          </a:ln>
        </p:spPr>
      </p:pic>
      <p:sp>
        <p:nvSpPr>
          <p:cNvPr id="3" name="PlaceHolder 2"/>
          <p:cNvSpPr>
            <a:spLocks noGrp="1"/>
          </p:cNvSpPr>
          <p:nvPr>
            <p:ph type="sldNum" idx="5"/>
          </p:nvPr>
        </p:nvSpPr>
        <p:spPr/>
        <p:txBody>
          <a:bodyPr/>
          <a:p>
            <a:fld id="{ACA40096-652C-4352-9255-DC9DE38368D1}" type="slidenum">
              <a:rPr/>
            </a:fld>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269280" y="6048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Feature extraction</a:t>
            </a:r>
            <a:endParaRPr lang="en-US" sz="4400" b="0" strike="noStrike" spc="-1">
              <a:solidFill>
                <a:srgbClr val="000000"/>
              </a:solidFill>
              <a:latin typeface="Calibri"/>
            </a:endParaRPr>
          </a:p>
        </p:txBody>
      </p:sp>
      <p:pic>
        <p:nvPicPr>
          <p:cNvPr id="363" name="Picture 5" descr="Diagram, schematic&#10;&#10;Description automatically generated"/>
          <p:cNvPicPr/>
          <p:nvPr/>
        </p:nvPicPr>
        <p:blipFill>
          <a:blip r:embed="rId1"/>
          <a:stretch>
            <a:fillRect/>
          </a:stretch>
        </p:blipFill>
        <p:spPr>
          <a:xfrm>
            <a:off x="2099880" y="906480"/>
            <a:ext cx="7553160" cy="5356440"/>
          </a:xfrm>
          <a:prstGeom prst="rect">
            <a:avLst/>
          </a:prstGeom>
          <a:ln w="0">
            <a:noFill/>
          </a:ln>
        </p:spPr>
      </p:pic>
      <p:sp>
        <p:nvSpPr>
          <p:cNvPr id="3" name="PlaceHolder 2"/>
          <p:cNvSpPr>
            <a:spLocks noGrp="1"/>
          </p:cNvSpPr>
          <p:nvPr>
            <p:ph type="sldNum" idx="5"/>
          </p:nvPr>
        </p:nvSpPr>
        <p:spPr/>
        <p:txBody>
          <a:bodyPr/>
          <a:p>
            <a:fld id="{AA4A930A-25C4-4FCB-8B84-07C11D468891}" type="slidenum">
              <a:rPr/>
            </a:fld>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269280" y="6048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Feature extraction</a:t>
            </a:r>
            <a:endParaRPr lang="en-US" sz="4400" b="0" strike="noStrike" spc="-1">
              <a:solidFill>
                <a:srgbClr val="000000"/>
              </a:solidFill>
              <a:latin typeface="Calibri"/>
            </a:endParaRPr>
          </a:p>
        </p:txBody>
      </p:sp>
      <p:pic>
        <p:nvPicPr>
          <p:cNvPr id="365" name="Picture 5" descr="Chart, scatter chart&#10;&#10;Description automatically generated"/>
          <p:cNvPicPr/>
          <p:nvPr/>
        </p:nvPicPr>
        <p:blipFill>
          <a:blip r:embed="rId1"/>
          <a:stretch>
            <a:fillRect/>
          </a:stretch>
        </p:blipFill>
        <p:spPr>
          <a:xfrm>
            <a:off x="1407240" y="1298880"/>
            <a:ext cx="9311040" cy="5144400"/>
          </a:xfrm>
          <a:prstGeom prst="rect">
            <a:avLst/>
          </a:prstGeom>
          <a:ln w="0">
            <a:noFill/>
          </a:ln>
        </p:spPr>
      </p:pic>
      <p:sp>
        <p:nvSpPr>
          <p:cNvPr id="3" name="PlaceHolder 2"/>
          <p:cNvSpPr>
            <a:spLocks noGrp="1"/>
          </p:cNvSpPr>
          <p:nvPr>
            <p:ph type="sldNum" idx="5"/>
          </p:nvPr>
        </p:nvSpPr>
        <p:spPr/>
        <p:txBody>
          <a:bodyPr/>
          <a:p>
            <a:fld id="{E50BA232-ED42-4A15-9C95-FD60FA936DF8}" type="slidenum">
              <a:rPr/>
            </a:fld>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PlaceHolder 1"/>
          <p:cNvSpPr>
            <a:spLocks noGrp="1"/>
          </p:cNvSpPr>
          <p:nvPr>
            <p:ph/>
          </p:nvPr>
        </p:nvSpPr>
        <p:spPr>
          <a:xfrm>
            <a:off x="269280" y="1189080"/>
            <a:ext cx="11653200" cy="4482360"/>
          </a:xfrm>
          <a:prstGeom prst="rect">
            <a:avLst/>
          </a:prstGeom>
          <a:noFill/>
          <a:ln w="0">
            <a:noFill/>
          </a:ln>
        </p:spPr>
        <p:txBody>
          <a:bodyPr anchor="t">
            <a:noAutofit/>
          </a:bodyPr>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Sparse training set</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Tuning capabilities</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Debug &amp; Manual intervention</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Focus on important features</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Simplifying training / Decrease learnable params</a:t>
            </a:r>
            <a:endParaRPr lang="en-US" sz="2800" b="0" strike="noStrike" spc="-1">
              <a:solidFill>
                <a:srgbClr val="000000"/>
              </a:solidFill>
              <a:latin typeface="Calibri"/>
            </a:endParaRPr>
          </a:p>
        </p:txBody>
      </p:sp>
      <p:sp>
        <p:nvSpPr>
          <p:cNvPr id="367" name="PlaceHolder 2"/>
          <p:cNvSpPr>
            <a:spLocks noGrp="1"/>
          </p:cNvSpPr>
          <p:nvPr>
            <p:ph type="title"/>
          </p:nvPr>
        </p:nvSpPr>
        <p:spPr>
          <a:xfrm>
            <a:off x="269280" y="61920"/>
            <a:ext cx="10515240" cy="1325160"/>
          </a:xfrm>
          <a:prstGeom prst="rect">
            <a:avLst/>
          </a:prstGeom>
          <a:noFill/>
          <a:ln w="0">
            <a:noFill/>
          </a:ln>
        </p:spPr>
        <p:txBody>
          <a:bodyPr anchor="ctr">
            <a:normAutofit/>
          </a:bodyPr>
          <a:p>
            <a:pPr indent="0">
              <a:lnSpc>
                <a:spcPct val="90000"/>
              </a:lnSpc>
              <a:buNone/>
            </a:pPr>
            <a:r>
              <a:rPr lang="en-US" sz="4000" b="0" strike="noStrike" spc="-1">
                <a:solidFill>
                  <a:srgbClr val="000000"/>
                </a:solidFill>
                <a:latin typeface="Calibri Light"/>
              </a:rPr>
              <a:t>Why do we still care about Features extraction?</a:t>
            </a:r>
            <a:endParaRPr lang="en-US" sz="4000" b="0" strike="noStrike" spc="-1">
              <a:solidFill>
                <a:srgbClr val="000000"/>
              </a:solidFill>
              <a:latin typeface="Calibri"/>
            </a:endParaRPr>
          </a:p>
        </p:txBody>
      </p:sp>
      <p:pic>
        <p:nvPicPr>
          <p:cNvPr id="368" name="Picture 6" descr="Diagram&#10;&#10;Description automatically generated"/>
          <p:cNvPicPr/>
          <p:nvPr/>
        </p:nvPicPr>
        <p:blipFill>
          <a:blip r:embed="rId1"/>
          <a:stretch>
            <a:fillRect/>
          </a:stretch>
        </p:blipFill>
        <p:spPr>
          <a:xfrm>
            <a:off x="7659000" y="1186200"/>
            <a:ext cx="3968640" cy="2852640"/>
          </a:xfrm>
          <a:prstGeom prst="rect">
            <a:avLst/>
          </a:prstGeom>
          <a:ln w="0">
            <a:noFill/>
          </a:ln>
        </p:spPr>
      </p:pic>
      <p:sp>
        <p:nvSpPr>
          <p:cNvPr id="4" name="PlaceHolder 3"/>
          <p:cNvSpPr>
            <a:spLocks noGrp="1"/>
          </p:cNvSpPr>
          <p:nvPr>
            <p:ph type="sldNum" idx="5"/>
          </p:nvPr>
        </p:nvSpPr>
        <p:spPr/>
        <p:txBody>
          <a:bodyPr/>
          <a:p>
            <a:fld id="{01578023-0842-4FB5-B5DF-3829001BBEBA}" type="slidenum">
              <a:rPr/>
            </a:fld>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PlaceHolder 1"/>
          <p:cNvSpPr>
            <a:spLocks noGrp="1"/>
          </p:cNvSpPr>
          <p:nvPr>
            <p:ph/>
          </p:nvPr>
        </p:nvSpPr>
        <p:spPr>
          <a:xfrm>
            <a:off x="269280" y="1189080"/>
            <a:ext cx="11653200" cy="4482360"/>
          </a:xfrm>
          <a:prstGeom prst="rect">
            <a:avLst/>
          </a:prstGeom>
          <a:noFill/>
          <a:ln w="0">
            <a:noFill/>
          </a:ln>
        </p:spPr>
        <p:txBody>
          <a:bodyPr anchor="t">
            <a:noAutofit/>
          </a:bodyPr>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Sparse training set</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Tuning capabilities</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Debug &amp; Manual intervention</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Focus on important features</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Simplifying training / Decrease learnable params</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Next big thing: </a:t>
            </a:r>
            <a:r>
              <a:rPr lang="en-US" sz="2800" b="0" strike="noStrike" spc="-1">
                <a:solidFill>
                  <a:srgbClr val="FF0000"/>
                </a:solidFill>
                <a:highlight>
                  <a:srgbClr val="FFFF00"/>
                </a:highlight>
                <a:latin typeface="Calibri"/>
              </a:rPr>
              <a:t>Data Fusion </a:t>
            </a:r>
            <a:endParaRPr lang="en-US" sz="2800" b="0" strike="noStrike" spc="-1">
              <a:solidFill>
                <a:srgbClr val="000000"/>
              </a:solidFill>
              <a:latin typeface="Calibri"/>
            </a:endParaRPr>
          </a:p>
        </p:txBody>
      </p:sp>
      <p:sp>
        <p:nvSpPr>
          <p:cNvPr id="370" name="PlaceHolder 2"/>
          <p:cNvSpPr>
            <a:spLocks noGrp="1"/>
          </p:cNvSpPr>
          <p:nvPr>
            <p:ph type="title"/>
          </p:nvPr>
        </p:nvSpPr>
        <p:spPr>
          <a:xfrm>
            <a:off x="269280" y="61920"/>
            <a:ext cx="10515240" cy="1325160"/>
          </a:xfrm>
          <a:prstGeom prst="rect">
            <a:avLst/>
          </a:prstGeom>
          <a:noFill/>
          <a:ln w="0">
            <a:noFill/>
          </a:ln>
        </p:spPr>
        <p:txBody>
          <a:bodyPr anchor="ctr">
            <a:normAutofit/>
          </a:bodyPr>
          <a:p>
            <a:pPr indent="0">
              <a:lnSpc>
                <a:spcPct val="90000"/>
              </a:lnSpc>
              <a:buNone/>
            </a:pPr>
            <a:r>
              <a:rPr lang="en-US" sz="4000" b="0" strike="noStrike" spc="-1">
                <a:solidFill>
                  <a:srgbClr val="000000"/>
                </a:solidFill>
                <a:latin typeface="Calibri Light"/>
              </a:rPr>
              <a:t>Why do we still care about Features extraction?</a:t>
            </a:r>
            <a:endParaRPr lang="en-US" sz="4000" b="0" strike="noStrike" spc="-1">
              <a:solidFill>
                <a:srgbClr val="000000"/>
              </a:solidFill>
              <a:latin typeface="Calibri"/>
            </a:endParaRPr>
          </a:p>
        </p:txBody>
      </p:sp>
      <p:sp>
        <p:nvSpPr>
          <p:cNvPr id="4" name="PlaceHolder 3"/>
          <p:cNvSpPr>
            <a:spLocks noGrp="1"/>
          </p:cNvSpPr>
          <p:nvPr>
            <p:ph type="sldNum" idx="5"/>
          </p:nvPr>
        </p:nvSpPr>
        <p:spPr/>
        <p:txBody>
          <a:bodyPr/>
          <a:p>
            <a:fld id="{26ABC4CB-8025-4298-9C65-D0A4AEC08CE6}" type="slidenum">
              <a:rPr/>
            </a:fld>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p:nvPr>
        </p:nvSpPr>
        <p:spPr>
          <a:xfrm>
            <a:off x="269280" y="1189080"/>
            <a:ext cx="11653200" cy="4482360"/>
          </a:xfrm>
          <a:prstGeom prst="rect">
            <a:avLst/>
          </a:prstGeom>
          <a:noFill/>
          <a:ln w="0">
            <a:noFill/>
          </a:ln>
        </p:spPr>
        <p:txBody>
          <a:bodyPr anchor="t">
            <a:noAutofit/>
          </a:bodyPr>
          <a:p>
            <a:pPr marL="285750" indent="-285750">
              <a:lnSpc>
                <a:spcPct val="90000"/>
              </a:lnSpc>
              <a:spcBef>
                <a:spcPts val="1480"/>
              </a:spcBef>
              <a:buClr>
                <a:srgbClr val="44546A"/>
              </a:buClr>
              <a:buFont typeface="Arial"/>
              <a:buChar char="•"/>
            </a:pPr>
            <a:r>
              <a:rPr lang="en-US" sz="2000" b="0" strike="noStrike" spc="-1">
                <a:solidFill>
                  <a:srgbClr val="44546A"/>
                </a:solidFill>
                <a:latin typeface="Calibri"/>
              </a:rPr>
              <a:t>Voids are dark</a:t>
            </a:r>
            <a:endParaRPr lang="en-US" sz="2000" b="0" strike="noStrike" spc="-1">
              <a:solidFill>
                <a:srgbClr val="000000"/>
              </a:solidFill>
              <a:latin typeface="Calibri"/>
            </a:endParaRPr>
          </a:p>
          <a:p>
            <a:pPr marL="285750" indent="-285750">
              <a:lnSpc>
                <a:spcPct val="90000"/>
              </a:lnSpc>
              <a:spcBef>
                <a:spcPts val="1480"/>
              </a:spcBef>
              <a:buClr>
                <a:srgbClr val="44546A"/>
              </a:buClr>
              <a:buFont typeface="Arial"/>
              <a:buChar char="•"/>
            </a:pPr>
            <a:r>
              <a:rPr lang="en-US" sz="2000" b="0" strike="noStrike" spc="-1">
                <a:solidFill>
                  <a:srgbClr val="44546A"/>
                </a:solidFill>
                <a:latin typeface="Calibri"/>
              </a:rPr>
              <a:t>Voids tend to be circular in shape</a:t>
            </a:r>
            <a:endParaRPr lang="en-US" sz="2000" b="0" strike="noStrike" spc="-1">
              <a:solidFill>
                <a:srgbClr val="000000"/>
              </a:solidFill>
              <a:latin typeface="Calibri"/>
            </a:endParaRPr>
          </a:p>
          <a:p>
            <a:pPr marL="285750" indent="-285750">
              <a:lnSpc>
                <a:spcPct val="90000"/>
              </a:lnSpc>
              <a:spcBef>
                <a:spcPts val="1480"/>
              </a:spcBef>
              <a:buClr>
                <a:srgbClr val="44546A"/>
              </a:buClr>
              <a:buFont typeface="Arial"/>
              <a:buChar char="•"/>
            </a:pPr>
            <a:r>
              <a:rPr lang="en-US" sz="2000" b="0" strike="noStrike" spc="-1">
                <a:solidFill>
                  <a:srgbClr val="44546A"/>
                </a:solidFill>
                <a:latin typeface="Calibri"/>
              </a:rPr>
              <a:t>Paste is gray</a:t>
            </a:r>
            <a:endParaRPr lang="en-US" sz="2000" b="0" strike="noStrike" spc="-1">
              <a:solidFill>
                <a:srgbClr val="000000"/>
              </a:solidFill>
              <a:latin typeface="Calibri"/>
            </a:endParaRPr>
          </a:p>
          <a:p>
            <a:pPr marL="285750" indent="-285750">
              <a:lnSpc>
                <a:spcPct val="90000"/>
              </a:lnSpc>
              <a:spcBef>
                <a:spcPts val="1480"/>
              </a:spcBef>
              <a:buClr>
                <a:srgbClr val="44546A"/>
              </a:buClr>
              <a:buFont typeface="Arial"/>
              <a:buChar char="•"/>
            </a:pPr>
            <a:r>
              <a:rPr lang="en-US" sz="2000" b="0" strike="noStrike" spc="-1">
                <a:solidFill>
                  <a:srgbClr val="44546A"/>
                </a:solidFill>
                <a:latin typeface="Calibri"/>
              </a:rPr>
              <a:t>Aggregate has various colors,</a:t>
            </a:r>
            <a:endParaRPr lang="en-US" sz="2000" b="0" strike="noStrike" spc="-1">
              <a:solidFill>
                <a:srgbClr val="000000"/>
              </a:solidFill>
              <a:latin typeface="Calibri"/>
            </a:endParaRPr>
          </a:p>
          <a:p>
            <a:pPr indent="0">
              <a:lnSpc>
                <a:spcPct val="90000"/>
              </a:lnSpc>
              <a:spcBef>
                <a:spcPts val="1480"/>
              </a:spcBef>
              <a:buNone/>
              <a:tabLst>
                <a:tab pos="0" algn="l"/>
              </a:tabLst>
            </a:pPr>
            <a:r>
              <a:rPr lang="en-US" sz="2000" b="0" strike="noStrike" spc="-1">
                <a:solidFill>
                  <a:srgbClr val="44546A"/>
                </a:solidFill>
                <a:latin typeface="Calibri"/>
              </a:rPr>
              <a:t>but can also be dark</a:t>
            </a:r>
            <a:endParaRPr lang="en-US" sz="2000" b="0" strike="noStrike" spc="-1">
              <a:solidFill>
                <a:srgbClr val="000000"/>
              </a:solidFill>
              <a:latin typeface="Calibri"/>
            </a:endParaRPr>
          </a:p>
          <a:p>
            <a:pPr marL="285750" indent="-285750">
              <a:lnSpc>
                <a:spcPct val="90000"/>
              </a:lnSpc>
              <a:spcBef>
                <a:spcPts val="1480"/>
              </a:spcBef>
              <a:buClr>
                <a:srgbClr val="44546A"/>
              </a:buClr>
              <a:buFont typeface="Arial"/>
              <a:buChar char="•"/>
              <a:tabLst>
                <a:tab pos="0" algn="l"/>
              </a:tabLst>
            </a:pPr>
            <a:r>
              <a:rPr lang="en-US" sz="2000" b="0" strike="noStrike" spc="-1">
                <a:solidFill>
                  <a:srgbClr val="44546A"/>
                </a:solidFill>
                <a:latin typeface="Calibri"/>
              </a:rPr>
              <a:t>Void edges illuminated by grazing</a:t>
            </a:r>
            <a:endParaRPr lang="en-US" sz="2000" b="0" strike="noStrike" spc="-1">
              <a:solidFill>
                <a:srgbClr val="000000"/>
              </a:solidFill>
              <a:latin typeface="Calibri"/>
            </a:endParaRPr>
          </a:p>
          <a:p>
            <a:pPr indent="0">
              <a:lnSpc>
                <a:spcPct val="90000"/>
              </a:lnSpc>
              <a:spcBef>
                <a:spcPts val="1480"/>
              </a:spcBef>
              <a:buNone/>
              <a:tabLst>
                <a:tab pos="0" algn="l"/>
              </a:tabLst>
            </a:pPr>
            <a:r>
              <a:rPr lang="en-US" sz="2000" b="0" strike="noStrike" spc="-1">
                <a:solidFill>
                  <a:srgbClr val="44546A"/>
                </a:solidFill>
                <a:latin typeface="Calibri"/>
              </a:rPr>
              <a:t>incidence light</a:t>
            </a:r>
            <a:endParaRPr lang="en-US" sz="2000" b="0" strike="noStrike" spc="-1">
              <a:solidFill>
                <a:srgbClr val="000000"/>
              </a:solidFill>
              <a:latin typeface="Calibri"/>
            </a:endParaRPr>
          </a:p>
          <a:p>
            <a:pPr marL="228600" indent="-228600">
              <a:lnSpc>
                <a:spcPct val="90000"/>
              </a:lnSpc>
              <a:spcBef>
                <a:spcPts val="1480"/>
              </a:spcBef>
              <a:buClr>
                <a:srgbClr val="44546A"/>
              </a:buClr>
              <a:buFont typeface="Arial"/>
              <a:buChar char="•"/>
              <a:tabLst>
                <a:tab pos="0" algn="l"/>
              </a:tabLst>
            </a:pPr>
            <a:r>
              <a:rPr lang="en-US" sz="2000" b="0" strike="noStrike" spc="-1">
                <a:solidFill>
                  <a:srgbClr val="44546A"/>
                </a:solidFill>
                <a:latin typeface="Calibri"/>
              </a:rPr>
              <a:t>regions are always to the </a:t>
            </a:r>
            <a:endParaRPr lang="en-US" sz="2000" b="0" strike="noStrike" spc="-1">
              <a:solidFill>
                <a:srgbClr val="000000"/>
              </a:solidFill>
              <a:latin typeface="Calibri"/>
            </a:endParaRPr>
          </a:p>
          <a:p>
            <a:pPr indent="0">
              <a:lnSpc>
                <a:spcPct val="90000"/>
              </a:lnSpc>
              <a:spcBef>
                <a:spcPts val="1480"/>
              </a:spcBef>
              <a:buNone/>
              <a:tabLst>
                <a:tab pos="0" algn="l"/>
              </a:tabLst>
            </a:pPr>
            <a:r>
              <a:rPr lang="en-US" sz="2000" b="0" strike="noStrike" spc="-1">
                <a:solidFill>
                  <a:srgbClr val="44546A"/>
                </a:solidFill>
                <a:latin typeface="Calibri"/>
              </a:rPr>
              <a:t>immediate right of the void</a:t>
            </a:r>
            <a:endParaRPr lang="en-US" sz="2000" b="0" strike="noStrike" spc="-1">
              <a:solidFill>
                <a:srgbClr val="000000"/>
              </a:solidFill>
              <a:latin typeface="Calibri"/>
            </a:endParaRPr>
          </a:p>
        </p:txBody>
      </p:sp>
      <p:sp>
        <p:nvSpPr>
          <p:cNvPr id="372" name="PlaceHolder 2"/>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Data Fusion (By Example)</a:t>
            </a:r>
            <a:endParaRPr lang="en-US" sz="4400" b="0" strike="noStrike" spc="-1">
              <a:solidFill>
                <a:srgbClr val="000000"/>
              </a:solidFill>
              <a:latin typeface="Calibri"/>
            </a:endParaRPr>
          </a:p>
        </p:txBody>
      </p:sp>
      <p:pic>
        <p:nvPicPr>
          <p:cNvPr id="373" name="Picture 8" descr="Diagram&#10;&#10;Description automatically generated"/>
          <p:cNvPicPr/>
          <p:nvPr/>
        </p:nvPicPr>
        <p:blipFill>
          <a:blip r:embed="rId1"/>
          <a:stretch>
            <a:fillRect/>
          </a:stretch>
        </p:blipFill>
        <p:spPr>
          <a:xfrm>
            <a:off x="5527080" y="1181160"/>
            <a:ext cx="5990760" cy="4495320"/>
          </a:xfrm>
          <a:prstGeom prst="rect">
            <a:avLst/>
          </a:prstGeom>
          <a:ln w="0">
            <a:noFill/>
          </a:ln>
        </p:spPr>
      </p:pic>
      <p:sp>
        <p:nvSpPr>
          <p:cNvPr id="4" name="PlaceHolder 3"/>
          <p:cNvSpPr>
            <a:spLocks noGrp="1"/>
          </p:cNvSpPr>
          <p:nvPr>
            <p:ph type="sldNum" idx="5"/>
          </p:nvPr>
        </p:nvSpPr>
        <p:spPr/>
        <p:txBody>
          <a:bodyPr/>
          <a:p>
            <a:fld id="{136C4993-ADC5-4248-90E0-8E3CCD5EE27A}" type="slidenum">
              <a:rPr/>
            </a:fld>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162000" y="1562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Buzzwords</a:t>
            </a:r>
            <a:endParaRPr lang="en-US" sz="4400" b="0" strike="noStrike" spc="-1">
              <a:solidFill>
                <a:srgbClr val="000000"/>
              </a:solidFill>
              <a:latin typeface="Calibri"/>
            </a:endParaRPr>
          </a:p>
        </p:txBody>
      </p:sp>
      <p:pic>
        <p:nvPicPr>
          <p:cNvPr id="118" name="Picture 5" descr="Diagram&#10;&#10;Description automatically generated"/>
          <p:cNvPicPr/>
          <p:nvPr/>
        </p:nvPicPr>
        <p:blipFill>
          <a:blip r:embed="rId1"/>
          <a:stretch>
            <a:fillRect/>
          </a:stretch>
        </p:blipFill>
        <p:spPr>
          <a:xfrm>
            <a:off x="2480760" y="1015920"/>
            <a:ext cx="7230240" cy="4447080"/>
          </a:xfrm>
          <a:prstGeom prst="rect">
            <a:avLst/>
          </a:prstGeom>
          <a:ln w="0">
            <a:noFill/>
          </a:ln>
        </p:spPr>
      </p:pic>
      <p:sp>
        <p:nvSpPr>
          <p:cNvPr id="3" name="PlaceHolder 2"/>
          <p:cNvSpPr>
            <a:spLocks noGrp="1"/>
          </p:cNvSpPr>
          <p:nvPr>
            <p:ph type="sldNum" idx="5"/>
          </p:nvPr>
        </p:nvSpPr>
        <p:spPr/>
        <p:txBody>
          <a:bodyPr/>
          <a:p>
            <a:fld id="{9EADA3D2-07C4-4B69-8C93-5F49B9A47185}" type="slidenum">
              <a:rPr/>
            </a:fld>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PlaceHolder 1"/>
          <p:cNvSpPr>
            <a:spLocks noGrp="1"/>
          </p:cNvSpPr>
          <p:nvPr>
            <p:ph/>
          </p:nvPr>
        </p:nvSpPr>
        <p:spPr>
          <a:xfrm>
            <a:off x="269280" y="1189080"/>
            <a:ext cx="11653200" cy="4482360"/>
          </a:xfrm>
          <a:prstGeom prst="rect">
            <a:avLst/>
          </a:prstGeom>
          <a:noFill/>
          <a:ln w="0">
            <a:noFill/>
          </a:ln>
        </p:spPr>
        <p:txBody>
          <a:bodyPr anchor="t">
            <a:noAutofit/>
          </a:bodyPr>
          <a:p>
            <a:pPr marL="285750" indent="-285750">
              <a:lnSpc>
                <a:spcPct val="90000"/>
              </a:lnSpc>
              <a:spcBef>
                <a:spcPts val="1480"/>
              </a:spcBef>
              <a:buClr>
                <a:srgbClr val="44546A"/>
              </a:buClr>
              <a:buFont typeface="Arial"/>
              <a:buChar char="•"/>
            </a:pPr>
            <a:r>
              <a:rPr lang="en-US" sz="2000" b="0" strike="noStrike" spc="-1">
                <a:solidFill>
                  <a:srgbClr val="44546A"/>
                </a:solidFill>
                <a:latin typeface="Calibri"/>
              </a:rPr>
              <a:t>Void shapes</a:t>
            </a:r>
            <a:endParaRPr lang="en-US" sz="2000" b="0" strike="noStrike" spc="-1">
              <a:solidFill>
                <a:srgbClr val="000000"/>
              </a:solidFill>
              <a:latin typeface="Calibri"/>
            </a:endParaRPr>
          </a:p>
          <a:p>
            <a:pPr marL="285750" indent="-285750">
              <a:lnSpc>
                <a:spcPct val="90000"/>
              </a:lnSpc>
              <a:spcBef>
                <a:spcPts val="1480"/>
              </a:spcBef>
              <a:buClr>
                <a:srgbClr val="44546A"/>
              </a:buClr>
              <a:buFont typeface="Arial"/>
              <a:buChar char="•"/>
            </a:pPr>
            <a:r>
              <a:rPr lang="en-US" sz="2000" b="0" strike="noStrike" spc="-1">
                <a:solidFill>
                  <a:srgbClr val="44546A"/>
                </a:solidFill>
                <a:latin typeface="Calibri"/>
              </a:rPr>
              <a:t>Component colors</a:t>
            </a:r>
            <a:endParaRPr lang="en-US" sz="2000" b="0" strike="noStrike" spc="-1">
              <a:solidFill>
                <a:srgbClr val="000000"/>
              </a:solidFill>
              <a:latin typeface="Calibri"/>
            </a:endParaRPr>
          </a:p>
          <a:p>
            <a:pPr marL="285750" indent="-285750">
              <a:lnSpc>
                <a:spcPct val="90000"/>
              </a:lnSpc>
              <a:spcBef>
                <a:spcPts val="1480"/>
              </a:spcBef>
              <a:buClr>
                <a:srgbClr val="44546A"/>
              </a:buClr>
              <a:buFont typeface="Arial"/>
              <a:buChar char="•"/>
            </a:pPr>
            <a:r>
              <a:rPr lang="en-US" sz="2000" b="0" strike="noStrike" spc="-1">
                <a:solidFill>
                  <a:srgbClr val="44546A"/>
                </a:solidFill>
                <a:latin typeface="Calibri"/>
              </a:rPr>
              <a:t>Unique intensity structure of void-illuminated regions</a:t>
            </a:r>
            <a:endParaRPr lang="en-US" sz="2000" b="0" strike="noStrike" spc="-1">
              <a:solidFill>
                <a:srgbClr val="000000"/>
              </a:solidFill>
              <a:latin typeface="Calibri"/>
            </a:endParaRPr>
          </a:p>
        </p:txBody>
      </p:sp>
      <p:sp>
        <p:nvSpPr>
          <p:cNvPr id="375" name="PlaceHolder 2"/>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Data Fusion (By Example)</a:t>
            </a:r>
            <a:endParaRPr lang="en-US" sz="4400" b="0" strike="noStrike" spc="-1">
              <a:solidFill>
                <a:srgbClr val="000000"/>
              </a:solidFill>
              <a:latin typeface="Calibri"/>
            </a:endParaRPr>
          </a:p>
        </p:txBody>
      </p:sp>
      <p:pic>
        <p:nvPicPr>
          <p:cNvPr id="376" name="Picture 5" descr="Image1"/>
          <p:cNvPicPr/>
          <p:nvPr/>
        </p:nvPicPr>
        <p:blipFill>
          <a:blip r:embed="rId1"/>
          <a:stretch>
            <a:fillRect/>
          </a:stretch>
        </p:blipFill>
        <p:spPr>
          <a:xfrm>
            <a:off x="1119240" y="3723840"/>
            <a:ext cx="2304720" cy="1725120"/>
          </a:xfrm>
          <a:prstGeom prst="rect">
            <a:avLst/>
          </a:prstGeom>
          <a:ln w="12700">
            <a:solidFill>
              <a:srgbClr val="000000"/>
            </a:solidFill>
            <a:miter/>
          </a:ln>
        </p:spPr>
      </p:pic>
      <p:pic>
        <p:nvPicPr>
          <p:cNvPr id="377" name="Picture 3" descr="Brightall"/>
          <p:cNvPicPr/>
          <p:nvPr/>
        </p:nvPicPr>
        <p:blipFill>
          <a:blip r:embed="rId2"/>
          <a:stretch>
            <a:fillRect/>
          </a:stretch>
        </p:blipFill>
        <p:spPr>
          <a:xfrm>
            <a:off x="4933800" y="2751120"/>
            <a:ext cx="2323800" cy="1715760"/>
          </a:xfrm>
          <a:prstGeom prst="rect">
            <a:avLst/>
          </a:prstGeom>
          <a:ln w="12700">
            <a:solidFill>
              <a:srgbClr val="000000"/>
            </a:solidFill>
            <a:miter/>
          </a:ln>
        </p:spPr>
      </p:pic>
      <p:pic>
        <p:nvPicPr>
          <p:cNvPr id="378" name="Picture 4" descr="darkall"/>
          <p:cNvPicPr/>
          <p:nvPr/>
        </p:nvPicPr>
        <p:blipFill>
          <a:blip r:embed="rId3"/>
          <a:stretch>
            <a:fillRect/>
          </a:stretch>
        </p:blipFill>
        <p:spPr>
          <a:xfrm>
            <a:off x="4933800" y="4618080"/>
            <a:ext cx="2323800" cy="1738080"/>
          </a:xfrm>
          <a:prstGeom prst="rect">
            <a:avLst/>
          </a:prstGeom>
          <a:ln w="12700">
            <a:solidFill>
              <a:srgbClr val="000000"/>
            </a:solidFill>
            <a:miter/>
          </a:ln>
        </p:spPr>
      </p:pic>
      <p:pic>
        <p:nvPicPr>
          <p:cNvPr id="379" name="Picture 6" descr="correlated"/>
          <p:cNvPicPr/>
          <p:nvPr/>
        </p:nvPicPr>
        <p:blipFill>
          <a:blip r:embed="rId4"/>
          <a:stretch>
            <a:fillRect/>
          </a:stretch>
        </p:blipFill>
        <p:spPr>
          <a:xfrm>
            <a:off x="8404920" y="3609360"/>
            <a:ext cx="2355480" cy="1761840"/>
          </a:xfrm>
          <a:prstGeom prst="rect">
            <a:avLst/>
          </a:prstGeom>
          <a:ln w="12700">
            <a:solidFill>
              <a:srgbClr val="000000"/>
            </a:solidFill>
            <a:miter/>
          </a:ln>
        </p:spPr>
      </p:pic>
      <p:sp>
        <p:nvSpPr>
          <p:cNvPr id="380" name="Arrow: Right 5"/>
          <p:cNvSpPr/>
          <p:nvPr/>
        </p:nvSpPr>
        <p:spPr>
          <a:xfrm rot="19455000">
            <a:off x="3854880" y="3596760"/>
            <a:ext cx="752040" cy="55296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800" b="0" strike="noStrike" spc="-1">
              <a:solidFill>
                <a:schemeClr val="lt1"/>
              </a:solidFill>
              <a:latin typeface="Calibri"/>
            </a:endParaRPr>
          </a:p>
        </p:txBody>
      </p:sp>
      <p:sp>
        <p:nvSpPr>
          <p:cNvPr id="381" name="Arrow: Right 11"/>
          <p:cNvSpPr/>
          <p:nvPr/>
        </p:nvSpPr>
        <p:spPr>
          <a:xfrm rot="2788800">
            <a:off x="3855600" y="4797000"/>
            <a:ext cx="752040" cy="55296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800" b="0" strike="noStrike" spc="-1">
              <a:solidFill>
                <a:schemeClr val="lt1"/>
              </a:solidFill>
              <a:latin typeface="Calibri"/>
            </a:endParaRPr>
          </a:p>
        </p:txBody>
      </p:sp>
      <p:sp>
        <p:nvSpPr>
          <p:cNvPr id="382" name="Arrow: Right 12"/>
          <p:cNvSpPr/>
          <p:nvPr/>
        </p:nvSpPr>
        <p:spPr>
          <a:xfrm rot="2788800">
            <a:off x="7455240" y="3577680"/>
            <a:ext cx="752040" cy="55296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800" b="0" strike="noStrike" spc="-1">
              <a:solidFill>
                <a:schemeClr val="lt1"/>
              </a:solidFill>
              <a:latin typeface="Calibri"/>
            </a:endParaRPr>
          </a:p>
        </p:txBody>
      </p:sp>
      <p:sp>
        <p:nvSpPr>
          <p:cNvPr id="383" name="Arrow: Right 13"/>
          <p:cNvSpPr/>
          <p:nvPr/>
        </p:nvSpPr>
        <p:spPr>
          <a:xfrm rot="19455000">
            <a:off x="7504560" y="4816080"/>
            <a:ext cx="752040" cy="55296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800" b="0" strike="noStrike" spc="-1">
              <a:solidFill>
                <a:schemeClr val="lt1"/>
              </a:solidFill>
              <a:latin typeface="Calibri"/>
            </a:endParaRPr>
          </a:p>
        </p:txBody>
      </p:sp>
      <p:sp>
        <p:nvSpPr>
          <p:cNvPr id="4" name="PlaceHolder 3"/>
          <p:cNvSpPr>
            <a:spLocks noGrp="1"/>
          </p:cNvSpPr>
          <p:nvPr>
            <p:ph type="sldNum" idx="5"/>
          </p:nvPr>
        </p:nvSpPr>
        <p:spPr/>
        <p:txBody>
          <a:bodyPr/>
          <a:p>
            <a:fld id="{683EC15D-6C15-4A13-B2AD-3A03BFAFB1B4}" type="slidenum">
              <a:rPr/>
            </a:fld>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Data Fusion (By Example) - Augmentation</a:t>
            </a:r>
            <a:endParaRPr lang="en-US" sz="4400" b="0" strike="noStrike" spc="-1">
              <a:solidFill>
                <a:srgbClr val="000000"/>
              </a:solidFill>
              <a:latin typeface="Calibri"/>
            </a:endParaRPr>
          </a:p>
        </p:txBody>
      </p:sp>
      <p:sp>
        <p:nvSpPr>
          <p:cNvPr id="385" name="PlaceHolder 2"/>
          <p:cNvSpPr>
            <a:spLocks noGrp="1"/>
          </p:cNvSpPr>
          <p:nvPr>
            <p:ph/>
          </p:nvPr>
        </p:nvSpPr>
        <p:spPr>
          <a:xfrm>
            <a:off x="402480" y="1449360"/>
            <a:ext cx="10515240" cy="4350960"/>
          </a:xfrm>
          <a:prstGeom prst="rect">
            <a:avLst/>
          </a:prstGeom>
          <a:noFill/>
          <a:ln w="0">
            <a:noFill/>
          </a:ln>
        </p:spPr>
        <p:txBody>
          <a:bodyPr anchor="t">
            <a:normAutofit/>
          </a:bodyPr>
          <a:p>
            <a:pPr indent="-228600">
              <a:lnSpc>
                <a:spcPct val="90000"/>
              </a:lnSpc>
              <a:buClr>
                <a:srgbClr val="000000"/>
              </a:buClr>
              <a:buFont typeface="Arial"/>
              <a:buChar char="•"/>
            </a:pPr>
            <a:r>
              <a:rPr lang="en-US" sz="2000" b="0" strike="noStrike" spc="-1">
                <a:solidFill>
                  <a:srgbClr val="000000"/>
                </a:solidFill>
                <a:latin typeface="Times New Roman"/>
                <a:ea typeface="Times New Roman"/>
              </a:rPr>
              <a:t>Green – Void areas (including shallow void)</a:t>
            </a:r>
            <a:endParaRPr lang="en-US" sz="2000" b="0" strike="noStrike" spc="-1">
              <a:solidFill>
                <a:srgbClr val="000000"/>
              </a:solidFill>
              <a:latin typeface="Calibri"/>
            </a:endParaRPr>
          </a:p>
          <a:p>
            <a:pPr indent="-228600">
              <a:lnSpc>
                <a:spcPct val="90000"/>
              </a:lnSpc>
              <a:buClr>
                <a:srgbClr val="000000"/>
              </a:buClr>
              <a:buFont typeface="Arial"/>
              <a:buChar char="•"/>
            </a:pPr>
            <a:r>
              <a:rPr lang="en-US" sz="2000" b="0" strike="noStrike" spc="-1">
                <a:solidFill>
                  <a:srgbClr val="000000"/>
                </a:solidFill>
                <a:latin typeface="Times New Roman"/>
                <a:ea typeface="Times New Roman"/>
              </a:rPr>
              <a:t>Red – Bright areas</a:t>
            </a:r>
            <a:endParaRPr lang="en-US" sz="2000" b="0" strike="noStrike" spc="-1">
              <a:solidFill>
                <a:srgbClr val="000000"/>
              </a:solidFill>
              <a:latin typeface="Calibri"/>
            </a:endParaRPr>
          </a:p>
          <a:p>
            <a:pPr indent="-228600">
              <a:lnSpc>
                <a:spcPct val="90000"/>
              </a:lnSpc>
              <a:buClr>
                <a:srgbClr val="000000"/>
              </a:buClr>
              <a:buFont typeface="Arial"/>
              <a:buChar char="•"/>
            </a:pPr>
            <a:r>
              <a:rPr lang="en-US" sz="2000" b="0" strike="noStrike" spc="-1">
                <a:solidFill>
                  <a:srgbClr val="000000"/>
                </a:solidFill>
                <a:latin typeface="Times New Roman"/>
                <a:ea typeface="Times New Roman"/>
              </a:rPr>
              <a:t>Blue – Aggregate areas</a:t>
            </a:r>
            <a:endParaRPr lang="en-US" sz="2000" b="0" strike="noStrike" spc="-1">
              <a:solidFill>
                <a:srgbClr val="000000"/>
              </a:solidFill>
              <a:latin typeface="Calibri"/>
            </a:endParaRPr>
          </a:p>
          <a:p>
            <a:pPr indent="-228600">
              <a:lnSpc>
                <a:spcPct val="90000"/>
              </a:lnSpc>
              <a:buClr>
                <a:srgbClr val="000000"/>
              </a:buClr>
              <a:buFont typeface="Arial"/>
              <a:buChar char="•"/>
            </a:pPr>
            <a:r>
              <a:rPr lang="en-US" sz="2000" b="0" strike="noStrike" spc="-1">
                <a:solidFill>
                  <a:srgbClr val="000000"/>
                </a:solidFill>
                <a:latin typeface="Times New Roman"/>
                <a:ea typeface="Times New Roman"/>
              </a:rPr>
              <a:t>Cyan – Quartz sand areas</a:t>
            </a:r>
            <a:endParaRPr lang="en-US" sz="2000" b="0" strike="noStrike" spc="-1">
              <a:solidFill>
                <a:srgbClr val="000000"/>
              </a:solidFill>
              <a:latin typeface="Calibri"/>
            </a:endParaRPr>
          </a:p>
          <a:p>
            <a:pPr indent="0">
              <a:lnSpc>
                <a:spcPct val="90000"/>
              </a:lnSpc>
              <a:spcBef>
                <a:spcPts val="1000"/>
              </a:spcBef>
              <a:buNone/>
            </a:pPr>
            <a:endParaRPr lang="en-US" sz="3200" b="0" strike="noStrike" spc="-1">
              <a:solidFill>
                <a:srgbClr val="000000"/>
              </a:solidFill>
              <a:latin typeface="Calibri"/>
            </a:endParaRPr>
          </a:p>
        </p:txBody>
      </p:sp>
      <p:pic>
        <p:nvPicPr>
          <p:cNvPr id="386" name="Picture 78"/>
          <p:cNvPicPr/>
          <p:nvPr/>
        </p:nvPicPr>
        <p:blipFill>
          <a:blip r:embed="rId1"/>
          <a:stretch>
            <a:fillRect/>
          </a:stretch>
        </p:blipFill>
        <p:spPr>
          <a:xfrm>
            <a:off x="5527080" y="1357200"/>
            <a:ext cx="5943240" cy="4447800"/>
          </a:xfrm>
          <a:prstGeom prst="rect">
            <a:avLst/>
          </a:prstGeom>
          <a:ln w="0">
            <a:noFill/>
          </a:ln>
        </p:spPr>
      </p:pic>
      <p:sp>
        <p:nvSpPr>
          <p:cNvPr id="4" name="PlaceHolder 3"/>
          <p:cNvSpPr>
            <a:spLocks noGrp="1"/>
          </p:cNvSpPr>
          <p:nvPr>
            <p:ph type="sldNum" idx="3"/>
          </p:nvPr>
        </p:nvSpPr>
        <p:spPr/>
        <p:txBody>
          <a:bodyPr/>
          <a:p>
            <a:fld id="{A513E0FA-1476-4553-81B6-5882F2BA019B}" type="slidenum">
              <a:rPr/>
            </a:fld>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295200" y="-14040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Data Fusion (By Example) - Augmented NN</a:t>
            </a:r>
            <a:endParaRPr lang="en-US" sz="4400" b="0" strike="noStrike" spc="-1">
              <a:solidFill>
                <a:srgbClr val="000000"/>
              </a:solidFill>
              <a:latin typeface="Calibri"/>
            </a:endParaRPr>
          </a:p>
        </p:txBody>
      </p:sp>
      <p:pic>
        <p:nvPicPr>
          <p:cNvPr id="388" name="Picture 3" descr="I:\concrete\combined.gif"/>
          <p:cNvPicPr/>
          <p:nvPr/>
        </p:nvPicPr>
        <p:blipFill>
          <a:blip r:embed="rId1"/>
          <a:stretch>
            <a:fillRect/>
          </a:stretch>
        </p:blipFill>
        <p:spPr>
          <a:xfrm>
            <a:off x="8086680" y="2228760"/>
            <a:ext cx="3733560" cy="2793600"/>
          </a:xfrm>
          <a:prstGeom prst="rect">
            <a:avLst/>
          </a:prstGeom>
          <a:ln w="9525">
            <a:solidFill>
              <a:srgbClr val="000000"/>
            </a:solidFill>
            <a:miter/>
          </a:ln>
        </p:spPr>
      </p:pic>
      <p:pic>
        <p:nvPicPr>
          <p:cNvPr id="389" name="Picture 4" descr="I:\concrete\blue.jpg"/>
          <p:cNvPicPr/>
          <p:nvPr/>
        </p:nvPicPr>
        <p:blipFill>
          <a:blip r:embed="rId2"/>
          <a:stretch>
            <a:fillRect/>
          </a:stretch>
        </p:blipFill>
        <p:spPr>
          <a:xfrm>
            <a:off x="3286080" y="4743360"/>
            <a:ext cx="1371240" cy="1026720"/>
          </a:xfrm>
          <a:prstGeom prst="rect">
            <a:avLst/>
          </a:prstGeom>
          <a:ln w="38100">
            <a:solidFill>
              <a:srgbClr val="3366FF"/>
            </a:solidFill>
            <a:miter/>
          </a:ln>
        </p:spPr>
      </p:pic>
      <p:pic>
        <p:nvPicPr>
          <p:cNvPr id="390" name="Picture 5" descr="I:\concrete\green.jpg"/>
          <p:cNvPicPr/>
          <p:nvPr/>
        </p:nvPicPr>
        <p:blipFill>
          <a:blip r:embed="rId3"/>
          <a:stretch>
            <a:fillRect/>
          </a:stretch>
        </p:blipFill>
        <p:spPr>
          <a:xfrm>
            <a:off x="3286080" y="3219480"/>
            <a:ext cx="1371240" cy="1026720"/>
          </a:xfrm>
          <a:prstGeom prst="rect">
            <a:avLst/>
          </a:prstGeom>
          <a:ln w="38100">
            <a:solidFill>
              <a:srgbClr val="66FF33"/>
            </a:solidFill>
            <a:miter/>
          </a:ln>
        </p:spPr>
      </p:pic>
      <p:pic>
        <p:nvPicPr>
          <p:cNvPr id="391" name="Picture 6" descr="I:\concrete\red.jpg"/>
          <p:cNvPicPr/>
          <p:nvPr/>
        </p:nvPicPr>
        <p:blipFill>
          <a:blip r:embed="rId4"/>
          <a:stretch>
            <a:fillRect/>
          </a:stretch>
        </p:blipFill>
        <p:spPr>
          <a:xfrm>
            <a:off x="3286080" y="1695600"/>
            <a:ext cx="1371240" cy="1026720"/>
          </a:xfrm>
          <a:prstGeom prst="rect">
            <a:avLst/>
          </a:prstGeom>
          <a:ln w="38100">
            <a:solidFill>
              <a:srgbClr val="FF3300"/>
            </a:solidFill>
            <a:miter/>
          </a:ln>
        </p:spPr>
      </p:pic>
      <p:sp>
        <p:nvSpPr>
          <p:cNvPr id="392" name="Oval 7"/>
          <p:cNvSpPr/>
          <p:nvPr/>
        </p:nvSpPr>
        <p:spPr>
          <a:xfrm>
            <a:off x="5572080" y="3295800"/>
            <a:ext cx="151920" cy="151920"/>
          </a:xfrm>
          <a:prstGeom prst="ellipse">
            <a:avLst/>
          </a:prstGeom>
          <a:solidFill>
            <a:schemeClr val="accent1"/>
          </a:solidFill>
          <a:ln w="9525">
            <a:solidFill>
              <a:srgbClr val="000000"/>
            </a:solidFill>
            <a:round/>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1800" b="0" strike="noStrike" spc="-1">
              <a:solidFill>
                <a:srgbClr val="000000"/>
              </a:solidFill>
              <a:latin typeface="Calibri"/>
            </a:endParaRPr>
          </a:p>
        </p:txBody>
      </p:sp>
      <p:sp>
        <p:nvSpPr>
          <p:cNvPr id="393" name="Oval 8"/>
          <p:cNvSpPr/>
          <p:nvPr/>
        </p:nvSpPr>
        <p:spPr>
          <a:xfrm>
            <a:off x="5572080" y="3600360"/>
            <a:ext cx="151920" cy="151920"/>
          </a:xfrm>
          <a:prstGeom prst="ellipse">
            <a:avLst/>
          </a:prstGeom>
          <a:solidFill>
            <a:schemeClr val="accent1"/>
          </a:solidFill>
          <a:ln w="9525">
            <a:solidFill>
              <a:srgbClr val="000000"/>
            </a:solidFill>
            <a:round/>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1800" b="0" strike="noStrike" spc="-1">
              <a:solidFill>
                <a:srgbClr val="000000"/>
              </a:solidFill>
              <a:latin typeface="Calibri"/>
            </a:endParaRPr>
          </a:p>
        </p:txBody>
      </p:sp>
      <p:sp>
        <p:nvSpPr>
          <p:cNvPr id="394" name="Oval 9"/>
          <p:cNvSpPr/>
          <p:nvPr/>
        </p:nvSpPr>
        <p:spPr>
          <a:xfrm>
            <a:off x="5572080" y="3905280"/>
            <a:ext cx="151920" cy="151920"/>
          </a:xfrm>
          <a:prstGeom prst="ellipse">
            <a:avLst/>
          </a:prstGeom>
          <a:solidFill>
            <a:schemeClr val="accent1"/>
          </a:solidFill>
          <a:ln w="9525">
            <a:solidFill>
              <a:srgbClr val="000000"/>
            </a:solidFill>
            <a:round/>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1800" b="0" strike="noStrike" spc="-1">
              <a:solidFill>
                <a:srgbClr val="000000"/>
              </a:solidFill>
              <a:latin typeface="Calibri"/>
            </a:endParaRPr>
          </a:p>
        </p:txBody>
      </p:sp>
      <p:sp>
        <p:nvSpPr>
          <p:cNvPr id="395" name="Oval 10"/>
          <p:cNvSpPr/>
          <p:nvPr/>
        </p:nvSpPr>
        <p:spPr>
          <a:xfrm>
            <a:off x="6181560" y="2914560"/>
            <a:ext cx="151920" cy="151920"/>
          </a:xfrm>
          <a:prstGeom prst="ellipse">
            <a:avLst/>
          </a:prstGeom>
          <a:solidFill>
            <a:schemeClr val="accent1"/>
          </a:solidFill>
          <a:ln w="9525">
            <a:solidFill>
              <a:srgbClr val="000000"/>
            </a:solidFill>
            <a:round/>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1800" b="0" strike="noStrike" spc="-1">
              <a:solidFill>
                <a:srgbClr val="000000"/>
              </a:solidFill>
              <a:latin typeface="Calibri"/>
            </a:endParaRPr>
          </a:p>
        </p:txBody>
      </p:sp>
      <p:sp>
        <p:nvSpPr>
          <p:cNvPr id="396" name="Oval 11"/>
          <p:cNvSpPr/>
          <p:nvPr/>
        </p:nvSpPr>
        <p:spPr>
          <a:xfrm>
            <a:off x="6181560" y="3143160"/>
            <a:ext cx="151920" cy="151920"/>
          </a:xfrm>
          <a:prstGeom prst="ellipse">
            <a:avLst/>
          </a:prstGeom>
          <a:solidFill>
            <a:schemeClr val="accent1"/>
          </a:solidFill>
          <a:ln w="9525">
            <a:solidFill>
              <a:srgbClr val="000000"/>
            </a:solidFill>
            <a:round/>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1800" b="0" strike="noStrike" spc="-1">
              <a:solidFill>
                <a:srgbClr val="000000"/>
              </a:solidFill>
              <a:latin typeface="Calibri"/>
            </a:endParaRPr>
          </a:p>
        </p:txBody>
      </p:sp>
      <p:sp>
        <p:nvSpPr>
          <p:cNvPr id="397" name="Oval 12"/>
          <p:cNvSpPr/>
          <p:nvPr/>
        </p:nvSpPr>
        <p:spPr>
          <a:xfrm>
            <a:off x="6181560" y="3371760"/>
            <a:ext cx="151920" cy="151920"/>
          </a:xfrm>
          <a:prstGeom prst="ellipse">
            <a:avLst/>
          </a:prstGeom>
          <a:solidFill>
            <a:schemeClr val="accent1"/>
          </a:solidFill>
          <a:ln w="9525">
            <a:solidFill>
              <a:srgbClr val="000000"/>
            </a:solidFill>
            <a:round/>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1800" b="0" strike="noStrike" spc="-1">
              <a:solidFill>
                <a:srgbClr val="000000"/>
              </a:solidFill>
              <a:latin typeface="Calibri"/>
            </a:endParaRPr>
          </a:p>
        </p:txBody>
      </p:sp>
      <p:sp>
        <p:nvSpPr>
          <p:cNvPr id="398" name="Oval 13"/>
          <p:cNvSpPr/>
          <p:nvPr/>
        </p:nvSpPr>
        <p:spPr>
          <a:xfrm>
            <a:off x="6181560" y="3600360"/>
            <a:ext cx="151920" cy="151920"/>
          </a:xfrm>
          <a:prstGeom prst="ellipse">
            <a:avLst/>
          </a:prstGeom>
          <a:solidFill>
            <a:schemeClr val="accent1"/>
          </a:solidFill>
          <a:ln w="9525">
            <a:solidFill>
              <a:srgbClr val="000000"/>
            </a:solidFill>
            <a:round/>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1800" b="0" strike="noStrike" spc="-1">
              <a:solidFill>
                <a:srgbClr val="000000"/>
              </a:solidFill>
              <a:latin typeface="Calibri"/>
            </a:endParaRPr>
          </a:p>
        </p:txBody>
      </p:sp>
      <p:sp>
        <p:nvSpPr>
          <p:cNvPr id="399" name="Oval 14"/>
          <p:cNvSpPr/>
          <p:nvPr/>
        </p:nvSpPr>
        <p:spPr>
          <a:xfrm>
            <a:off x="6181560" y="3828960"/>
            <a:ext cx="151920" cy="151920"/>
          </a:xfrm>
          <a:prstGeom prst="ellipse">
            <a:avLst/>
          </a:prstGeom>
          <a:solidFill>
            <a:schemeClr val="accent1"/>
          </a:solidFill>
          <a:ln w="9525">
            <a:solidFill>
              <a:srgbClr val="000000"/>
            </a:solidFill>
            <a:round/>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1800" b="0" strike="noStrike" spc="-1">
              <a:solidFill>
                <a:srgbClr val="000000"/>
              </a:solidFill>
              <a:latin typeface="Calibri"/>
            </a:endParaRPr>
          </a:p>
        </p:txBody>
      </p:sp>
      <p:sp>
        <p:nvSpPr>
          <p:cNvPr id="400" name="Oval 15"/>
          <p:cNvSpPr/>
          <p:nvPr/>
        </p:nvSpPr>
        <p:spPr>
          <a:xfrm>
            <a:off x="6181560" y="4286160"/>
            <a:ext cx="151920" cy="151920"/>
          </a:xfrm>
          <a:prstGeom prst="ellipse">
            <a:avLst/>
          </a:prstGeom>
          <a:solidFill>
            <a:schemeClr val="accent1"/>
          </a:solidFill>
          <a:ln w="9525">
            <a:solidFill>
              <a:srgbClr val="000000"/>
            </a:solidFill>
            <a:round/>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1800" b="0" strike="noStrike" spc="-1">
              <a:solidFill>
                <a:srgbClr val="000000"/>
              </a:solidFill>
              <a:latin typeface="Calibri"/>
            </a:endParaRPr>
          </a:p>
        </p:txBody>
      </p:sp>
      <p:sp>
        <p:nvSpPr>
          <p:cNvPr id="401" name="Oval 16"/>
          <p:cNvSpPr/>
          <p:nvPr/>
        </p:nvSpPr>
        <p:spPr>
          <a:xfrm>
            <a:off x="6181560" y="4057560"/>
            <a:ext cx="151920" cy="151920"/>
          </a:xfrm>
          <a:prstGeom prst="ellipse">
            <a:avLst/>
          </a:prstGeom>
          <a:solidFill>
            <a:schemeClr val="accent1"/>
          </a:solidFill>
          <a:ln w="9525">
            <a:solidFill>
              <a:srgbClr val="000000"/>
            </a:solidFill>
            <a:round/>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1800" b="0" strike="noStrike" spc="-1">
              <a:solidFill>
                <a:srgbClr val="000000"/>
              </a:solidFill>
              <a:latin typeface="Calibri"/>
            </a:endParaRPr>
          </a:p>
        </p:txBody>
      </p:sp>
      <p:sp>
        <p:nvSpPr>
          <p:cNvPr id="402" name="Oval 17"/>
          <p:cNvSpPr/>
          <p:nvPr/>
        </p:nvSpPr>
        <p:spPr>
          <a:xfrm>
            <a:off x="6715080" y="3371760"/>
            <a:ext cx="151920" cy="151920"/>
          </a:xfrm>
          <a:prstGeom prst="ellipse">
            <a:avLst/>
          </a:prstGeom>
          <a:solidFill>
            <a:schemeClr val="accent1"/>
          </a:solidFill>
          <a:ln w="9525">
            <a:solidFill>
              <a:srgbClr val="000000"/>
            </a:solidFill>
            <a:round/>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1800" b="0" strike="noStrike" spc="-1">
              <a:solidFill>
                <a:srgbClr val="000000"/>
              </a:solidFill>
              <a:latin typeface="Calibri"/>
            </a:endParaRPr>
          </a:p>
        </p:txBody>
      </p:sp>
      <p:sp>
        <p:nvSpPr>
          <p:cNvPr id="403" name="Oval 18"/>
          <p:cNvSpPr/>
          <p:nvPr/>
        </p:nvSpPr>
        <p:spPr>
          <a:xfrm>
            <a:off x="6715080" y="3753000"/>
            <a:ext cx="151920" cy="151920"/>
          </a:xfrm>
          <a:prstGeom prst="ellipse">
            <a:avLst/>
          </a:prstGeom>
          <a:solidFill>
            <a:schemeClr val="accent1"/>
          </a:solidFill>
          <a:ln w="9525">
            <a:solidFill>
              <a:srgbClr val="000000"/>
            </a:solidFill>
            <a:round/>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1800" b="0" strike="noStrike" spc="-1">
              <a:solidFill>
                <a:srgbClr val="000000"/>
              </a:solidFill>
              <a:latin typeface="Calibri"/>
            </a:endParaRPr>
          </a:p>
        </p:txBody>
      </p:sp>
      <p:sp>
        <p:nvSpPr>
          <p:cNvPr id="404" name="Oval 19"/>
          <p:cNvSpPr/>
          <p:nvPr/>
        </p:nvSpPr>
        <p:spPr>
          <a:xfrm>
            <a:off x="7248600" y="3600360"/>
            <a:ext cx="151920" cy="151920"/>
          </a:xfrm>
          <a:prstGeom prst="ellipse">
            <a:avLst/>
          </a:prstGeom>
          <a:solidFill>
            <a:schemeClr val="accent1"/>
          </a:solidFill>
          <a:ln w="9525">
            <a:solidFill>
              <a:srgbClr val="000000"/>
            </a:solidFill>
            <a:round/>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1800" b="0" strike="noStrike" spc="-1">
              <a:solidFill>
                <a:srgbClr val="000000"/>
              </a:solidFill>
              <a:latin typeface="Calibri"/>
            </a:endParaRPr>
          </a:p>
        </p:txBody>
      </p:sp>
      <p:sp>
        <p:nvSpPr>
          <p:cNvPr id="405" name="Line 20"/>
          <p:cNvSpPr/>
          <p:nvPr/>
        </p:nvSpPr>
        <p:spPr>
          <a:xfrm flipV="1">
            <a:off x="5648040" y="2990520"/>
            <a:ext cx="609840" cy="38124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06" name="Line 21"/>
          <p:cNvSpPr/>
          <p:nvPr/>
        </p:nvSpPr>
        <p:spPr>
          <a:xfrm flipV="1">
            <a:off x="5648040" y="3219120"/>
            <a:ext cx="609840" cy="15264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07" name="Line 22"/>
          <p:cNvSpPr/>
          <p:nvPr/>
        </p:nvSpPr>
        <p:spPr>
          <a:xfrm>
            <a:off x="5648040" y="3371760"/>
            <a:ext cx="609840" cy="7596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30960" rIns="90000" bIns="30960" anchor="ctr">
            <a:noAutofit/>
          </a:bodyPr>
          <a:p>
            <a:endParaRPr lang="en-US" sz="1800" b="0" strike="noStrike" spc="-1">
              <a:solidFill>
                <a:srgbClr val="000000"/>
              </a:solidFill>
              <a:latin typeface="Calibri"/>
            </a:endParaRPr>
          </a:p>
        </p:txBody>
      </p:sp>
      <p:sp>
        <p:nvSpPr>
          <p:cNvPr id="408" name="Line 23"/>
          <p:cNvSpPr/>
          <p:nvPr/>
        </p:nvSpPr>
        <p:spPr>
          <a:xfrm>
            <a:off x="5648040" y="3371760"/>
            <a:ext cx="609840" cy="30456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09" name="Line 24"/>
          <p:cNvSpPr/>
          <p:nvPr/>
        </p:nvSpPr>
        <p:spPr>
          <a:xfrm>
            <a:off x="5648040" y="3371760"/>
            <a:ext cx="609840" cy="30456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10" name="Line 25"/>
          <p:cNvSpPr/>
          <p:nvPr/>
        </p:nvSpPr>
        <p:spPr>
          <a:xfrm flipV="1">
            <a:off x="5648040" y="2990520"/>
            <a:ext cx="609840" cy="68580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11" name="Line 26"/>
          <p:cNvSpPr/>
          <p:nvPr/>
        </p:nvSpPr>
        <p:spPr>
          <a:xfrm flipV="1">
            <a:off x="5648040" y="3219120"/>
            <a:ext cx="609840" cy="45720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12" name="Line 27"/>
          <p:cNvSpPr/>
          <p:nvPr/>
        </p:nvSpPr>
        <p:spPr>
          <a:xfrm flipV="1">
            <a:off x="5648040" y="3447720"/>
            <a:ext cx="609840" cy="22860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13" name="Line 28"/>
          <p:cNvSpPr/>
          <p:nvPr/>
        </p:nvSpPr>
        <p:spPr>
          <a:xfrm>
            <a:off x="5648040" y="3676320"/>
            <a:ext cx="609840" cy="22860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14" name="Line 29"/>
          <p:cNvSpPr/>
          <p:nvPr/>
        </p:nvSpPr>
        <p:spPr>
          <a:xfrm>
            <a:off x="5648040" y="3676320"/>
            <a:ext cx="609840" cy="180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3200" rIns="90000" bIns="-43200" anchor="ctr">
            <a:noAutofit/>
          </a:bodyPr>
          <a:p>
            <a:endParaRPr lang="en-US" sz="1800" b="0" strike="noStrike" spc="-1">
              <a:solidFill>
                <a:srgbClr val="000000"/>
              </a:solidFill>
              <a:latin typeface="Calibri"/>
            </a:endParaRPr>
          </a:p>
        </p:txBody>
      </p:sp>
      <p:sp>
        <p:nvSpPr>
          <p:cNvPr id="415" name="Line 30"/>
          <p:cNvSpPr/>
          <p:nvPr/>
        </p:nvSpPr>
        <p:spPr>
          <a:xfrm flipV="1">
            <a:off x="5648040" y="3447720"/>
            <a:ext cx="609840" cy="53352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16" name="Line 31"/>
          <p:cNvSpPr/>
          <p:nvPr/>
        </p:nvSpPr>
        <p:spPr>
          <a:xfrm flipV="1">
            <a:off x="5648040" y="3676320"/>
            <a:ext cx="609840" cy="30492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17" name="Line 32"/>
          <p:cNvSpPr/>
          <p:nvPr/>
        </p:nvSpPr>
        <p:spPr>
          <a:xfrm flipV="1">
            <a:off x="5648040" y="3904920"/>
            <a:ext cx="609840" cy="7632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31320" rIns="90000" bIns="31320" anchor="ctr">
            <a:noAutofit/>
          </a:bodyPr>
          <a:p>
            <a:endParaRPr lang="en-US" sz="1800" b="0" strike="noStrike" spc="-1">
              <a:solidFill>
                <a:srgbClr val="000000"/>
              </a:solidFill>
              <a:latin typeface="Calibri"/>
            </a:endParaRPr>
          </a:p>
        </p:txBody>
      </p:sp>
      <p:sp>
        <p:nvSpPr>
          <p:cNvPr id="418" name="Line 33"/>
          <p:cNvSpPr/>
          <p:nvPr/>
        </p:nvSpPr>
        <p:spPr>
          <a:xfrm>
            <a:off x="5648040" y="3981240"/>
            <a:ext cx="609840" cy="15228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19" name="Line 34"/>
          <p:cNvSpPr/>
          <p:nvPr/>
        </p:nvSpPr>
        <p:spPr>
          <a:xfrm>
            <a:off x="5648040" y="3981240"/>
            <a:ext cx="609840" cy="38088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20" name="Line 35"/>
          <p:cNvSpPr/>
          <p:nvPr/>
        </p:nvSpPr>
        <p:spPr>
          <a:xfrm>
            <a:off x="5648040" y="3676320"/>
            <a:ext cx="609840" cy="72252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21" name="Line 36"/>
          <p:cNvSpPr/>
          <p:nvPr/>
        </p:nvSpPr>
        <p:spPr>
          <a:xfrm>
            <a:off x="5648040" y="3371760"/>
            <a:ext cx="609840" cy="76176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22" name="Line 37"/>
          <p:cNvSpPr/>
          <p:nvPr/>
        </p:nvSpPr>
        <p:spPr>
          <a:xfrm flipH="1" flipV="1">
            <a:off x="5648040" y="3371760"/>
            <a:ext cx="609840" cy="102708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23" name="Line 38"/>
          <p:cNvSpPr/>
          <p:nvPr/>
        </p:nvSpPr>
        <p:spPr>
          <a:xfrm>
            <a:off x="5648040" y="3371760"/>
            <a:ext cx="609840" cy="53316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24" name="Line 39"/>
          <p:cNvSpPr/>
          <p:nvPr/>
        </p:nvSpPr>
        <p:spPr>
          <a:xfrm>
            <a:off x="5648040" y="3676320"/>
            <a:ext cx="609840" cy="45720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25" name="Line 40"/>
          <p:cNvSpPr/>
          <p:nvPr/>
        </p:nvSpPr>
        <p:spPr>
          <a:xfrm flipV="1">
            <a:off x="5648040" y="2990520"/>
            <a:ext cx="609840" cy="99072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26" name="Line 41"/>
          <p:cNvSpPr/>
          <p:nvPr/>
        </p:nvSpPr>
        <p:spPr>
          <a:xfrm flipV="1">
            <a:off x="5648040" y="3219120"/>
            <a:ext cx="609840" cy="76212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27" name="Line 42"/>
          <p:cNvSpPr/>
          <p:nvPr/>
        </p:nvSpPr>
        <p:spPr>
          <a:xfrm>
            <a:off x="6257880" y="2990520"/>
            <a:ext cx="533160" cy="45720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28" name="Line 43"/>
          <p:cNvSpPr/>
          <p:nvPr/>
        </p:nvSpPr>
        <p:spPr>
          <a:xfrm>
            <a:off x="6257880" y="3219120"/>
            <a:ext cx="533160" cy="22860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29" name="Line 44"/>
          <p:cNvSpPr/>
          <p:nvPr/>
        </p:nvSpPr>
        <p:spPr>
          <a:xfrm>
            <a:off x="6257880" y="3447720"/>
            <a:ext cx="533160" cy="180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3200" rIns="90000" bIns="-43200" anchor="ctr">
            <a:noAutofit/>
          </a:bodyPr>
          <a:p>
            <a:endParaRPr lang="en-US" sz="1800" b="0" strike="noStrike" spc="-1">
              <a:solidFill>
                <a:srgbClr val="000000"/>
              </a:solidFill>
              <a:latin typeface="Calibri"/>
            </a:endParaRPr>
          </a:p>
        </p:txBody>
      </p:sp>
      <p:sp>
        <p:nvSpPr>
          <p:cNvPr id="430" name="Line 45"/>
          <p:cNvSpPr/>
          <p:nvPr/>
        </p:nvSpPr>
        <p:spPr>
          <a:xfrm flipV="1">
            <a:off x="6257880" y="3447720"/>
            <a:ext cx="533160" cy="45720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31" name="Line 46"/>
          <p:cNvSpPr/>
          <p:nvPr/>
        </p:nvSpPr>
        <p:spPr>
          <a:xfrm flipV="1">
            <a:off x="6257880" y="3447720"/>
            <a:ext cx="533160" cy="22860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32" name="Line 47"/>
          <p:cNvSpPr/>
          <p:nvPr/>
        </p:nvSpPr>
        <p:spPr>
          <a:xfrm flipV="1">
            <a:off x="6257880" y="3447720"/>
            <a:ext cx="533160" cy="68580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33" name="Line 48"/>
          <p:cNvSpPr/>
          <p:nvPr/>
        </p:nvSpPr>
        <p:spPr>
          <a:xfrm>
            <a:off x="6791040" y="3447720"/>
            <a:ext cx="533520" cy="22860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34" name="Line 49"/>
          <p:cNvSpPr/>
          <p:nvPr/>
        </p:nvSpPr>
        <p:spPr>
          <a:xfrm flipV="1">
            <a:off x="6257880" y="3447720"/>
            <a:ext cx="533160" cy="91440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35" name="Line 50"/>
          <p:cNvSpPr/>
          <p:nvPr/>
        </p:nvSpPr>
        <p:spPr>
          <a:xfrm>
            <a:off x="6257880" y="2990520"/>
            <a:ext cx="533160" cy="83844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36" name="Line 51"/>
          <p:cNvSpPr/>
          <p:nvPr/>
        </p:nvSpPr>
        <p:spPr>
          <a:xfrm>
            <a:off x="6257880" y="3219120"/>
            <a:ext cx="533160" cy="60984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37" name="Line 52"/>
          <p:cNvSpPr/>
          <p:nvPr/>
        </p:nvSpPr>
        <p:spPr>
          <a:xfrm>
            <a:off x="6257880" y="3447720"/>
            <a:ext cx="533160" cy="38124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38" name="Line 53"/>
          <p:cNvSpPr/>
          <p:nvPr/>
        </p:nvSpPr>
        <p:spPr>
          <a:xfrm flipV="1">
            <a:off x="6257880" y="3828960"/>
            <a:ext cx="533160" cy="7596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30960" rIns="90000" bIns="30960" anchor="ctr">
            <a:noAutofit/>
          </a:bodyPr>
          <a:p>
            <a:endParaRPr lang="en-US" sz="1800" b="0" strike="noStrike" spc="-1">
              <a:solidFill>
                <a:srgbClr val="000000"/>
              </a:solidFill>
              <a:latin typeface="Calibri"/>
            </a:endParaRPr>
          </a:p>
        </p:txBody>
      </p:sp>
      <p:sp>
        <p:nvSpPr>
          <p:cNvPr id="439" name="Line 54"/>
          <p:cNvSpPr/>
          <p:nvPr/>
        </p:nvSpPr>
        <p:spPr>
          <a:xfrm>
            <a:off x="6257880" y="3676320"/>
            <a:ext cx="533160" cy="15264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40" name="Line 55"/>
          <p:cNvSpPr/>
          <p:nvPr/>
        </p:nvSpPr>
        <p:spPr>
          <a:xfrm flipV="1">
            <a:off x="6257880" y="3828960"/>
            <a:ext cx="533160" cy="30456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41" name="Line 56"/>
          <p:cNvSpPr/>
          <p:nvPr/>
        </p:nvSpPr>
        <p:spPr>
          <a:xfrm flipV="1">
            <a:off x="6257880" y="3828960"/>
            <a:ext cx="533160" cy="53316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42" name="Line 57"/>
          <p:cNvSpPr/>
          <p:nvPr/>
        </p:nvSpPr>
        <p:spPr>
          <a:xfrm flipV="1">
            <a:off x="6791040" y="3676320"/>
            <a:ext cx="533520" cy="152640"/>
          </a:xfrm>
          <a:prstGeom prst="line">
            <a:avLst/>
          </a:prstGeom>
          <a:ln w="9525">
            <a:solidFill>
              <a:srgbClr val="000000"/>
            </a:solidFill>
            <a:roun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43" name="Line 58"/>
          <p:cNvSpPr/>
          <p:nvPr/>
        </p:nvSpPr>
        <p:spPr>
          <a:xfrm>
            <a:off x="4809960" y="3676320"/>
            <a:ext cx="609480" cy="360"/>
          </a:xfrm>
          <a:prstGeom prst="line">
            <a:avLst/>
          </a:prstGeom>
          <a:ln w="25400">
            <a:solidFill>
              <a:srgbClr val="000000"/>
            </a:solidFill>
            <a:round/>
            <a:tailEnd type="triangle" w="med" len="med"/>
          </a:ln>
        </p:spPr>
        <p:style>
          <a:lnRef idx="0">
            <a:srgbClr val="FFFFFF"/>
          </a:lnRef>
          <a:fillRef idx="0">
            <a:srgbClr val="FFFFFF"/>
          </a:fillRef>
          <a:effectRef idx="0">
            <a:srgbClr val="FFFFFF"/>
          </a:effectRef>
          <a:fontRef idx="minor"/>
        </p:style>
        <p:txBody>
          <a:bodyPr lIns="90000" tIns="-44640" rIns="90000" bIns="-44640" anchor="ctr">
            <a:noAutofit/>
          </a:bodyPr>
          <a:p>
            <a:endParaRPr lang="en-US" sz="1800" b="0" strike="noStrike" spc="-1">
              <a:solidFill>
                <a:srgbClr val="000000"/>
              </a:solidFill>
              <a:latin typeface="Calibri"/>
            </a:endParaRPr>
          </a:p>
        </p:txBody>
      </p:sp>
      <p:sp>
        <p:nvSpPr>
          <p:cNvPr id="444" name="Line 59"/>
          <p:cNvSpPr/>
          <p:nvPr/>
        </p:nvSpPr>
        <p:spPr>
          <a:xfrm>
            <a:off x="4809960" y="2304720"/>
            <a:ext cx="685800" cy="762120"/>
          </a:xfrm>
          <a:prstGeom prst="line">
            <a:avLst/>
          </a:prstGeom>
          <a:ln w="25400">
            <a:solidFill>
              <a:srgbClr val="000000"/>
            </a:solidFill>
            <a:round/>
            <a:tailEnd type="triangle" w="med" len="me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45" name="Line 60"/>
          <p:cNvSpPr/>
          <p:nvPr/>
        </p:nvSpPr>
        <p:spPr>
          <a:xfrm flipV="1">
            <a:off x="4809960" y="4286160"/>
            <a:ext cx="609480" cy="914400"/>
          </a:xfrm>
          <a:prstGeom prst="line">
            <a:avLst/>
          </a:prstGeom>
          <a:ln w="25400">
            <a:solidFill>
              <a:srgbClr val="000000"/>
            </a:solidFill>
            <a:round/>
            <a:tailEnd type="triangle" w="med" len="med"/>
          </a:ln>
        </p:spPr>
        <p:style>
          <a:lnRef idx="0">
            <a:srgbClr val="FFFFFF"/>
          </a:lnRef>
          <a:fillRef idx="0">
            <a:srgbClr val="FFFFFF"/>
          </a:fillRef>
          <a:effectRef idx="0">
            <a:srgbClr val="FFFFFF"/>
          </a:effectRef>
          <a:fontRef idx="minor"/>
        </p:style>
        <p:txBody>
          <a:bodyPr lIns="90000" tIns="45000" rIns="90000" bIns="45000" anchor="ctr">
            <a:noAutofit/>
          </a:bodyPr>
          <a:p>
            <a:endParaRPr lang="en-US" sz="1800" b="0" strike="noStrike" spc="-1">
              <a:solidFill>
                <a:srgbClr val="000000"/>
              </a:solidFill>
              <a:latin typeface="Calibri"/>
            </a:endParaRPr>
          </a:p>
        </p:txBody>
      </p:sp>
      <p:sp>
        <p:nvSpPr>
          <p:cNvPr id="446" name="Line 61"/>
          <p:cNvSpPr/>
          <p:nvPr/>
        </p:nvSpPr>
        <p:spPr>
          <a:xfrm>
            <a:off x="7476840" y="3676320"/>
            <a:ext cx="533520" cy="360"/>
          </a:xfrm>
          <a:prstGeom prst="line">
            <a:avLst/>
          </a:prstGeom>
          <a:ln w="25400">
            <a:solidFill>
              <a:srgbClr val="000000"/>
            </a:solidFill>
            <a:round/>
            <a:tailEnd type="triangle" w="med" len="med"/>
          </a:ln>
        </p:spPr>
        <p:style>
          <a:lnRef idx="0">
            <a:srgbClr val="FFFFFF"/>
          </a:lnRef>
          <a:fillRef idx="0">
            <a:srgbClr val="FFFFFF"/>
          </a:fillRef>
          <a:effectRef idx="0">
            <a:srgbClr val="FFFFFF"/>
          </a:effectRef>
          <a:fontRef idx="minor"/>
        </p:style>
        <p:txBody>
          <a:bodyPr lIns="90000" tIns="-44640" rIns="90000" bIns="-44640" anchor="ctr">
            <a:noAutofit/>
          </a:bodyPr>
          <a:p>
            <a:endParaRPr lang="en-US" sz="1800" b="0" strike="noStrike" spc="-1">
              <a:solidFill>
                <a:srgbClr val="000000"/>
              </a:solidFill>
              <a:latin typeface="Calibri"/>
            </a:endParaRPr>
          </a:p>
        </p:txBody>
      </p:sp>
      <p:sp>
        <p:nvSpPr>
          <p:cNvPr id="447" name="Text Box 62"/>
          <p:cNvSpPr/>
          <p:nvPr/>
        </p:nvSpPr>
        <p:spPr>
          <a:xfrm>
            <a:off x="3670560" y="2762280"/>
            <a:ext cx="502560" cy="3330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600" b="1" strike="noStrike" spc="-1">
                <a:solidFill>
                  <a:srgbClr val="000000"/>
                </a:solidFill>
                <a:latin typeface="Calibri"/>
              </a:rPr>
              <a:t>Red</a:t>
            </a:r>
            <a:endParaRPr lang="en-US" sz="1600" b="0" strike="noStrike" spc="-1">
              <a:solidFill>
                <a:srgbClr val="000000"/>
              </a:solidFill>
              <a:latin typeface="Arial"/>
            </a:endParaRPr>
          </a:p>
        </p:txBody>
      </p:sp>
      <p:sp>
        <p:nvSpPr>
          <p:cNvPr id="448" name="Text Box 63"/>
          <p:cNvSpPr/>
          <p:nvPr/>
        </p:nvSpPr>
        <p:spPr>
          <a:xfrm>
            <a:off x="3607920" y="4286160"/>
            <a:ext cx="693000" cy="3330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600" b="1" strike="noStrike" spc="-1">
                <a:solidFill>
                  <a:srgbClr val="000000"/>
                </a:solidFill>
                <a:latin typeface="Calibri"/>
              </a:rPr>
              <a:t>Green</a:t>
            </a:r>
            <a:endParaRPr lang="en-US" sz="1600" b="0" strike="noStrike" spc="-1">
              <a:solidFill>
                <a:srgbClr val="000000"/>
              </a:solidFill>
              <a:latin typeface="Arial"/>
            </a:endParaRPr>
          </a:p>
        </p:txBody>
      </p:sp>
      <p:sp>
        <p:nvSpPr>
          <p:cNvPr id="449" name="Text Box 65"/>
          <p:cNvSpPr/>
          <p:nvPr/>
        </p:nvSpPr>
        <p:spPr>
          <a:xfrm>
            <a:off x="9086760" y="5429160"/>
            <a:ext cx="1467360" cy="3330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600" b="1" strike="noStrike" spc="-1">
                <a:solidFill>
                  <a:srgbClr val="000000"/>
                </a:solidFill>
                <a:latin typeface="Calibri"/>
              </a:rPr>
              <a:t>Color Classified</a:t>
            </a:r>
            <a:endParaRPr lang="en-US" sz="1600" b="0" strike="noStrike" spc="-1">
              <a:solidFill>
                <a:srgbClr val="000000"/>
              </a:solidFill>
              <a:latin typeface="Arial"/>
            </a:endParaRPr>
          </a:p>
        </p:txBody>
      </p:sp>
      <p:sp>
        <p:nvSpPr>
          <p:cNvPr id="450" name="Text Box 66"/>
          <p:cNvSpPr/>
          <p:nvPr/>
        </p:nvSpPr>
        <p:spPr>
          <a:xfrm>
            <a:off x="5605200" y="4667400"/>
            <a:ext cx="1522080" cy="3330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600" b="1" strike="noStrike" spc="-1">
                <a:solidFill>
                  <a:srgbClr val="000000"/>
                </a:solidFill>
                <a:latin typeface="Calibri"/>
              </a:rPr>
              <a:t>Neural Network</a:t>
            </a:r>
            <a:endParaRPr lang="en-US" sz="1600" b="0" strike="noStrike" spc="-1">
              <a:solidFill>
                <a:srgbClr val="000000"/>
              </a:solidFill>
              <a:latin typeface="Arial"/>
            </a:endParaRPr>
          </a:p>
        </p:txBody>
      </p:sp>
      <p:pic>
        <p:nvPicPr>
          <p:cNvPr id="451" name="Picture 5" descr="Image1"/>
          <p:cNvPicPr/>
          <p:nvPr/>
        </p:nvPicPr>
        <p:blipFill>
          <a:blip r:embed="rId5"/>
          <a:stretch>
            <a:fillRect/>
          </a:stretch>
        </p:blipFill>
        <p:spPr>
          <a:xfrm>
            <a:off x="476280" y="2908080"/>
            <a:ext cx="2304720" cy="1725120"/>
          </a:xfrm>
          <a:prstGeom prst="rect">
            <a:avLst/>
          </a:prstGeom>
          <a:ln w="12700">
            <a:solidFill>
              <a:srgbClr val="000000"/>
            </a:solidFill>
            <a:miter/>
          </a:ln>
        </p:spPr>
      </p:pic>
      <p:sp>
        <p:nvSpPr>
          <p:cNvPr id="3" name="PlaceHolder 2"/>
          <p:cNvSpPr>
            <a:spLocks noGrp="1"/>
          </p:cNvSpPr>
          <p:nvPr>
            <p:ph type="sldNum" idx="5"/>
          </p:nvPr>
        </p:nvSpPr>
        <p:spPr/>
        <p:txBody>
          <a:bodyPr/>
          <a:p>
            <a:fld id="{C089F5D5-B5D9-43DC-8E9D-885A12F0680E}" type="slidenum">
              <a:rPr/>
            </a:fld>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PlaceHolder 1"/>
          <p:cNvSpPr>
            <a:spLocks noGrp="1"/>
          </p:cNvSpPr>
          <p:nvPr>
            <p:ph type="title"/>
          </p:nvPr>
        </p:nvSpPr>
        <p:spPr>
          <a:xfrm>
            <a:off x="402480" y="7776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Data Fusion (By Example) - Augmentation</a:t>
            </a:r>
            <a:endParaRPr lang="en-US" sz="4400" b="0" strike="noStrike" spc="-1">
              <a:solidFill>
                <a:srgbClr val="000000"/>
              </a:solidFill>
              <a:latin typeface="Calibri"/>
            </a:endParaRPr>
          </a:p>
        </p:txBody>
      </p:sp>
      <p:pic>
        <p:nvPicPr>
          <p:cNvPr id="453" name="Picture 3" descr="H:\concrete\ProjManagement\Image1.jpg"/>
          <p:cNvPicPr/>
          <p:nvPr/>
        </p:nvPicPr>
        <p:blipFill>
          <a:blip r:embed="rId1"/>
          <a:stretch>
            <a:fillRect/>
          </a:stretch>
        </p:blipFill>
        <p:spPr>
          <a:xfrm>
            <a:off x="990720" y="2158920"/>
            <a:ext cx="3809520" cy="2539800"/>
          </a:xfrm>
          <a:prstGeom prst="rect">
            <a:avLst/>
          </a:prstGeom>
          <a:ln w="9525">
            <a:solidFill>
              <a:srgbClr val="000000"/>
            </a:solidFill>
            <a:miter/>
          </a:ln>
        </p:spPr>
      </p:pic>
      <p:graphicFrame>
        <p:nvGraphicFramePr>
          <p:cNvPr id="454" name="Object 4"/>
          <p:cNvGraphicFramePr/>
          <p:nvPr/>
        </p:nvGraphicFramePr>
        <p:xfrm>
          <a:off x="6858000" y="1928880"/>
          <a:ext cx="4495320" cy="2999880"/>
        </p:xfrm>
        <a:graphic>
          <a:graphicData uri="http://schemas.openxmlformats.org/presentationml/2006/ole">
            <mc:AlternateContent xmlns:mc="http://schemas.openxmlformats.org/markup-compatibility/2006">
              <mc:Choice xmlns:v="urn:schemas-microsoft-com:vml" Requires="v">
                <p:oleObj spid="_x0000_s0" name="" r:id="rId2" imgW="3935730" imgH="2698115" progId="Excel.Sheet.8">
                  <p:embed/>
                </p:oleObj>
              </mc:Choice>
              <mc:Fallback>
                <p:oleObj name="" r:id="rId2" imgW="3935730" imgH="2698115" progId="Excel.Sheet.8">
                  <p:embed/>
                  <p:pic>
                    <p:nvPicPr>
                      <p:cNvPr id="0" name="Object 4"/>
                      <p:cNvPicPr/>
                      <p:nvPr/>
                    </p:nvPicPr>
                    <p:blipFill>
                      <a:blip r:embed="rId3"/>
                      <a:stretch>
                        <a:fillRect/>
                      </a:stretch>
                    </p:blipFill>
                    <p:spPr>
                      <a:xfrm>
                        <a:off x="6858000" y="1928880"/>
                        <a:ext cx="4495320" cy="2999880"/>
                      </a:xfrm>
                      <a:prstGeom prst="rect">
                        <a:avLst/>
                      </a:prstGeom>
                      <a:ln w="0">
                        <a:noFill/>
                      </a:ln>
                    </p:spPr>
                  </p:pic>
                </p:oleObj>
              </mc:Fallback>
            </mc:AlternateContent>
          </a:graphicData>
        </a:graphic>
      </p:graphicFrame>
      <p:sp>
        <p:nvSpPr>
          <p:cNvPr id="456" name="Line 5"/>
          <p:cNvSpPr/>
          <p:nvPr/>
        </p:nvSpPr>
        <p:spPr>
          <a:xfrm flipH="1">
            <a:off x="990360" y="3454200"/>
            <a:ext cx="3810240" cy="360"/>
          </a:xfrm>
          <a:prstGeom prst="line">
            <a:avLst/>
          </a:prstGeom>
          <a:ln w="25400">
            <a:solidFill>
              <a:srgbClr val="FFFF00"/>
            </a:solidFill>
            <a:round/>
          </a:ln>
        </p:spPr>
        <p:style>
          <a:lnRef idx="0">
            <a:srgbClr val="FFFFFF"/>
          </a:lnRef>
          <a:fillRef idx="0">
            <a:srgbClr val="FFFFFF"/>
          </a:fillRef>
          <a:effectRef idx="0">
            <a:srgbClr val="FFFFFF"/>
          </a:effectRef>
          <a:fontRef idx="minor"/>
        </p:style>
        <p:txBody>
          <a:bodyPr lIns="90000" tIns="-44640" rIns="90000" bIns="-44640" anchor="ctr">
            <a:noAutofit/>
          </a:bodyPr>
          <a:p>
            <a:endParaRPr lang="en-US" sz="1800" b="0" strike="noStrike" spc="-1">
              <a:solidFill>
                <a:srgbClr val="000000"/>
              </a:solidFill>
              <a:latin typeface="Calibri"/>
            </a:endParaRPr>
          </a:p>
        </p:txBody>
      </p:sp>
      <p:sp>
        <p:nvSpPr>
          <p:cNvPr id="457" name="Arrow: Right 6"/>
          <p:cNvSpPr/>
          <p:nvPr/>
        </p:nvSpPr>
        <p:spPr>
          <a:xfrm>
            <a:off x="5214960" y="3100320"/>
            <a:ext cx="1228320" cy="68868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800" b="0" strike="noStrike" spc="-1">
              <a:solidFill>
                <a:schemeClr val="lt1"/>
              </a:solidFill>
              <a:latin typeface="Calibri"/>
            </a:endParaRPr>
          </a:p>
        </p:txBody>
      </p:sp>
      <p:sp>
        <p:nvSpPr>
          <p:cNvPr id="458" name="Arrow: Down 7"/>
          <p:cNvSpPr/>
          <p:nvPr/>
        </p:nvSpPr>
        <p:spPr>
          <a:xfrm>
            <a:off x="9524880" y="3206880"/>
            <a:ext cx="104400" cy="237600"/>
          </a:xfrm>
          <a:prstGeom prst="downArrow">
            <a:avLst>
              <a:gd name="adj1" fmla="val 50000"/>
              <a:gd name="adj2" fmla="val 50000"/>
            </a:avLst>
          </a:prstGeom>
          <a:solidFill>
            <a:srgbClr val="FFC000"/>
          </a:solidFill>
          <a:ln>
            <a:solidFill>
              <a:srgbClr val="BC8E00"/>
            </a:solidFill>
          </a:ln>
        </p:spPr>
        <p:style>
          <a:lnRef idx="2">
            <a:schemeClr val="accent4">
              <a:shade val="50000"/>
            </a:schemeClr>
          </a:lnRef>
          <a:fillRef idx="1">
            <a:schemeClr val="accent4"/>
          </a:fillRef>
          <a:effectRef idx="0">
            <a:schemeClr val="accent4"/>
          </a:effectRef>
          <a:fontRef idx="minor"/>
        </p:style>
        <p:txBody>
          <a:bodyPr lIns="90000" tIns="45000" rIns="90000" bIns="45000" anchor="ctr">
            <a:noAutofit/>
          </a:bodyPr>
          <a:p>
            <a:pPr algn="ctr">
              <a:lnSpc>
                <a:spcPct val="100000"/>
              </a:lnSpc>
            </a:pPr>
            <a:endParaRPr lang="en-US" sz="1800" b="0" strike="noStrike" spc="-1">
              <a:solidFill>
                <a:schemeClr val="lt1"/>
              </a:solidFill>
              <a:latin typeface="Calibri"/>
            </a:endParaRPr>
          </a:p>
        </p:txBody>
      </p:sp>
      <p:sp>
        <p:nvSpPr>
          <p:cNvPr id="459" name="Arrow: Down 15"/>
          <p:cNvSpPr/>
          <p:nvPr/>
        </p:nvSpPr>
        <p:spPr>
          <a:xfrm>
            <a:off x="9991800" y="3309840"/>
            <a:ext cx="104400" cy="237600"/>
          </a:xfrm>
          <a:prstGeom prst="downArrow">
            <a:avLst>
              <a:gd name="adj1" fmla="val 50000"/>
              <a:gd name="adj2" fmla="val 50000"/>
            </a:avLst>
          </a:prstGeom>
          <a:solidFill>
            <a:srgbClr val="FFC000"/>
          </a:solidFill>
          <a:ln>
            <a:solidFill>
              <a:srgbClr val="BC8E00"/>
            </a:solidFill>
          </a:ln>
        </p:spPr>
        <p:style>
          <a:lnRef idx="2">
            <a:schemeClr val="accent4">
              <a:shade val="50000"/>
            </a:schemeClr>
          </a:lnRef>
          <a:fillRef idx="1">
            <a:schemeClr val="accent4"/>
          </a:fillRef>
          <a:effectRef idx="0">
            <a:schemeClr val="accent4"/>
          </a:effectRef>
          <a:fontRef idx="minor"/>
        </p:style>
        <p:txBody>
          <a:bodyPr lIns="90000" tIns="45000" rIns="90000" bIns="45000" anchor="ctr">
            <a:noAutofit/>
          </a:bodyPr>
          <a:p>
            <a:pPr algn="ctr">
              <a:lnSpc>
                <a:spcPct val="100000"/>
              </a:lnSpc>
            </a:pPr>
            <a:endParaRPr lang="en-US" sz="1800" b="0" strike="noStrike" spc="-1">
              <a:solidFill>
                <a:schemeClr val="lt1"/>
              </a:solidFill>
              <a:latin typeface="Calibri"/>
            </a:endParaRPr>
          </a:p>
        </p:txBody>
      </p:sp>
      <p:sp>
        <p:nvSpPr>
          <p:cNvPr id="460" name="Arrow: Down 16"/>
          <p:cNvSpPr/>
          <p:nvPr/>
        </p:nvSpPr>
        <p:spPr>
          <a:xfrm>
            <a:off x="10672920" y="3444840"/>
            <a:ext cx="104400" cy="237600"/>
          </a:xfrm>
          <a:prstGeom prst="downArrow">
            <a:avLst>
              <a:gd name="adj1" fmla="val 50000"/>
              <a:gd name="adj2" fmla="val 50000"/>
            </a:avLst>
          </a:prstGeom>
          <a:solidFill>
            <a:srgbClr val="FFC000"/>
          </a:solidFill>
          <a:ln>
            <a:solidFill>
              <a:srgbClr val="BC8E00"/>
            </a:solidFill>
          </a:ln>
        </p:spPr>
        <p:style>
          <a:lnRef idx="2">
            <a:schemeClr val="accent4">
              <a:shade val="50000"/>
            </a:schemeClr>
          </a:lnRef>
          <a:fillRef idx="1">
            <a:schemeClr val="accent4"/>
          </a:fillRef>
          <a:effectRef idx="0">
            <a:schemeClr val="accent4"/>
          </a:effectRef>
          <a:fontRef idx="minor"/>
        </p:style>
        <p:txBody>
          <a:bodyPr lIns="90000" tIns="45000" rIns="90000" bIns="45000" anchor="ctr">
            <a:noAutofit/>
          </a:bodyPr>
          <a:p>
            <a:pPr algn="ctr">
              <a:lnSpc>
                <a:spcPct val="100000"/>
              </a:lnSpc>
            </a:pPr>
            <a:endParaRPr lang="en-US" sz="1800" b="0" strike="noStrike" spc="-1">
              <a:solidFill>
                <a:schemeClr val="lt1"/>
              </a:solidFill>
              <a:latin typeface="Calibri"/>
            </a:endParaRPr>
          </a:p>
        </p:txBody>
      </p:sp>
      <p:sp>
        <p:nvSpPr>
          <p:cNvPr id="3" name="PlaceHolder 2"/>
          <p:cNvSpPr>
            <a:spLocks noGrp="1"/>
          </p:cNvSpPr>
          <p:nvPr>
            <p:ph type="sldNum" idx="3"/>
          </p:nvPr>
        </p:nvSpPr>
        <p:spPr/>
        <p:txBody>
          <a:bodyPr/>
          <a:p>
            <a:fld id="{2EE3C357-D53C-45CE-9D13-F5F3F2767123}" type="slidenum">
              <a:rPr/>
            </a:fld>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1" name="Group 17"/>
          <p:cNvGrpSpPr/>
          <p:nvPr/>
        </p:nvGrpSpPr>
        <p:grpSpPr>
          <a:xfrm>
            <a:off x="3548880" y="568800"/>
            <a:ext cx="4350240" cy="2156400"/>
            <a:chOff x="3548880" y="568800"/>
            <a:chExt cx="4350240" cy="2156400"/>
          </a:xfrm>
        </p:grpSpPr>
        <p:grpSp>
          <p:nvGrpSpPr>
            <p:cNvPr id="462" name="Group 288"/>
            <p:cNvGrpSpPr/>
            <p:nvPr/>
          </p:nvGrpSpPr>
          <p:grpSpPr>
            <a:xfrm>
              <a:off x="3548880" y="568800"/>
              <a:ext cx="3713040" cy="2156400"/>
              <a:chOff x="3548880" y="568800"/>
              <a:chExt cx="3713040" cy="2156400"/>
            </a:xfrm>
          </p:grpSpPr>
          <p:sp>
            <p:nvSpPr>
              <p:cNvPr id="463" name="Rectangle 3"/>
              <p:cNvSpPr/>
              <p:nvPr/>
            </p:nvSpPr>
            <p:spPr>
              <a:xfrm>
                <a:off x="4086000" y="785520"/>
                <a:ext cx="3175920" cy="1939680"/>
              </a:xfrm>
              <a:prstGeom prst="rect">
                <a:avLst/>
              </a:prstGeom>
              <a:no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64" name="Rectangle 4"/>
              <p:cNvSpPr/>
              <p:nvPr/>
            </p:nvSpPr>
            <p:spPr>
              <a:xfrm>
                <a:off x="4086000" y="2547720"/>
                <a:ext cx="179640" cy="17748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65" name="Rectangle 5"/>
              <p:cNvSpPr/>
              <p:nvPr/>
            </p:nvSpPr>
            <p:spPr>
              <a:xfrm>
                <a:off x="4086000" y="2369880"/>
                <a:ext cx="179640" cy="17748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66" name="Rectangle 6"/>
              <p:cNvSpPr/>
              <p:nvPr/>
            </p:nvSpPr>
            <p:spPr>
              <a:xfrm>
                <a:off x="4086000" y="2192040"/>
                <a:ext cx="179640" cy="17748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67" name="Rectangle 7"/>
              <p:cNvSpPr/>
              <p:nvPr/>
            </p:nvSpPr>
            <p:spPr>
              <a:xfrm>
                <a:off x="4086000" y="2014200"/>
                <a:ext cx="179640" cy="17748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68" name="Rectangle 8"/>
              <p:cNvSpPr/>
              <p:nvPr/>
            </p:nvSpPr>
            <p:spPr>
              <a:xfrm>
                <a:off x="4266000" y="254772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69" name="Rectangle 9"/>
              <p:cNvSpPr/>
              <p:nvPr/>
            </p:nvSpPr>
            <p:spPr>
              <a:xfrm>
                <a:off x="4266000" y="236988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70" name="Rectangle 10"/>
              <p:cNvSpPr/>
              <p:nvPr/>
            </p:nvSpPr>
            <p:spPr>
              <a:xfrm>
                <a:off x="4266000" y="219204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71" name="Rectangle 11"/>
              <p:cNvSpPr/>
              <p:nvPr/>
            </p:nvSpPr>
            <p:spPr>
              <a:xfrm>
                <a:off x="4446000" y="2547720"/>
                <a:ext cx="179640" cy="17748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72" name="Rectangle 12"/>
              <p:cNvSpPr/>
              <p:nvPr/>
            </p:nvSpPr>
            <p:spPr>
              <a:xfrm>
                <a:off x="4446000" y="2369880"/>
                <a:ext cx="179640" cy="17748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73" name="Rectangle 13"/>
              <p:cNvSpPr/>
              <p:nvPr/>
            </p:nvSpPr>
            <p:spPr>
              <a:xfrm>
                <a:off x="4986360" y="2547720"/>
                <a:ext cx="179640" cy="17748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74" name="Rectangle 14"/>
              <p:cNvSpPr/>
              <p:nvPr/>
            </p:nvSpPr>
            <p:spPr>
              <a:xfrm>
                <a:off x="4626000" y="254772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75" name="Rectangle 15"/>
              <p:cNvSpPr/>
              <p:nvPr/>
            </p:nvSpPr>
            <p:spPr>
              <a:xfrm>
                <a:off x="4626000" y="236988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76" name="Rectangle 16"/>
              <p:cNvSpPr/>
              <p:nvPr/>
            </p:nvSpPr>
            <p:spPr>
              <a:xfrm>
                <a:off x="4626000" y="219204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77" name="Rectangle 17"/>
              <p:cNvSpPr/>
              <p:nvPr/>
            </p:nvSpPr>
            <p:spPr>
              <a:xfrm>
                <a:off x="4806360" y="2547720"/>
                <a:ext cx="179640" cy="17748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78" name="Rectangle 18"/>
              <p:cNvSpPr/>
              <p:nvPr/>
            </p:nvSpPr>
            <p:spPr>
              <a:xfrm>
                <a:off x="4986360" y="2369880"/>
                <a:ext cx="179640" cy="17748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79" name="Rectangle 19"/>
              <p:cNvSpPr/>
              <p:nvPr/>
            </p:nvSpPr>
            <p:spPr>
              <a:xfrm>
                <a:off x="4266000" y="201420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80" name="Rectangle 20"/>
              <p:cNvSpPr/>
              <p:nvPr/>
            </p:nvSpPr>
            <p:spPr>
              <a:xfrm>
                <a:off x="4266000" y="183636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81" name="Rectangle 21"/>
              <p:cNvSpPr/>
              <p:nvPr/>
            </p:nvSpPr>
            <p:spPr>
              <a:xfrm>
                <a:off x="4266000" y="165852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82" name="Rectangle 22"/>
              <p:cNvSpPr/>
              <p:nvPr/>
            </p:nvSpPr>
            <p:spPr>
              <a:xfrm>
                <a:off x="4266000" y="148068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83" name="Rectangle 23"/>
              <p:cNvSpPr/>
              <p:nvPr/>
            </p:nvSpPr>
            <p:spPr>
              <a:xfrm>
                <a:off x="4266000" y="130284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84" name="Rectangle 24"/>
              <p:cNvSpPr/>
              <p:nvPr/>
            </p:nvSpPr>
            <p:spPr>
              <a:xfrm>
                <a:off x="4266000" y="112500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85" name="Rectangle 25"/>
              <p:cNvSpPr/>
              <p:nvPr/>
            </p:nvSpPr>
            <p:spPr>
              <a:xfrm>
                <a:off x="5158080" y="2547720"/>
                <a:ext cx="179640" cy="17748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86" name="Rectangle 26"/>
              <p:cNvSpPr/>
              <p:nvPr/>
            </p:nvSpPr>
            <p:spPr>
              <a:xfrm>
                <a:off x="5158080" y="2369880"/>
                <a:ext cx="179640" cy="17748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87" name="Rectangle 27"/>
              <p:cNvSpPr/>
              <p:nvPr/>
            </p:nvSpPr>
            <p:spPr>
              <a:xfrm>
                <a:off x="5158080" y="2192040"/>
                <a:ext cx="179640" cy="17748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88" name="Rectangle 28"/>
              <p:cNvSpPr/>
              <p:nvPr/>
            </p:nvSpPr>
            <p:spPr>
              <a:xfrm>
                <a:off x="5158080" y="2014200"/>
                <a:ext cx="179640" cy="17748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89" name="Rectangle 29"/>
              <p:cNvSpPr/>
              <p:nvPr/>
            </p:nvSpPr>
            <p:spPr>
              <a:xfrm>
                <a:off x="5158080" y="1836360"/>
                <a:ext cx="179640" cy="17748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90" name="Rectangle 30"/>
              <p:cNvSpPr/>
              <p:nvPr/>
            </p:nvSpPr>
            <p:spPr>
              <a:xfrm>
                <a:off x="5158080" y="1658520"/>
                <a:ext cx="179640" cy="17748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91" name="Rectangle 31"/>
              <p:cNvSpPr/>
              <p:nvPr/>
            </p:nvSpPr>
            <p:spPr>
              <a:xfrm>
                <a:off x="5338440" y="2547720"/>
                <a:ext cx="179640" cy="17748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92" name="Rectangle 32"/>
              <p:cNvSpPr/>
              <p:nvPr/>
            </p:nvSpPr>
            <p:spPr>
              <a:xfrm>
                <a:off x="5338440" y="2369880"/>
                <a:ext cx="179640" cy="17748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93" name="Rectangle 33"/>
              <p:cNvSpPr/>
              <p:nvPr/>
            </p:nvSpPr>
            <p:spPr>
              <a:xfrm>
                <a:off x="5518440" y="2547720"/>
                <a:ext cx="179640" cy="17748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94" name="Rectangle 34"/>
              <p:cNvSpPr/>
              <p:nvPr/>
            </p:nvSpPr>
            <p:spPr>
              <a:xfrm>
                <a:off x="5518440" y="2369880"/>
                <a:ext cx="179640" cy="17748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95" name="Rectangle 35"/>
              <p:cNvSpPr/>
              <p:nvPr/>
            </p:nvSpPr>
            <p:spPr>
              <a:xfrm>
                <a:off x="5518440" y="2192040"/>
                <a:ext cx="179640" cy="17748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96" name="Rectangle 36"/>
              <p:cNvSpPr/>
              <p:nvPr/>
            </p:nvSpPr>
            <p:spPr>
              <a:xfrm>
                <a:off x="5698440" y="254772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97" name="Rectangle 37"/>
              <p:cNvSpPr/>
              <p:nvPr/>
            </p:nvSpPr>
            <p:spPr>
              <a:xfrm>
                <a:off x="5698440" y="236988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98" name="Rectangle 38"/>
              <p:cNvSpPr/>
              <p:nvPr/>
            </p:nvSpPr>
            <p:spPr>
              <a:xfrm>
                <a:off x="5698440" y="219204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499" name="Rectangle 39"/>
              <p:cNvSpPr/>
              <p:nvPr/>
            </p:nvSpPr>
            <p:spPr>
              <a:xfrm>
                <a:off x="5698440" y="201420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00" name="Rectangle 40"/>
              <p:cNvSpPr/>
              <p:nvPr/>
            </p:nvSpPr>
            <p:spPr>
              <a:xfrm>
                <a:off x="5698440" y="183636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01" name="Rectangle 41"/>
              <p:cNvSpPr/>
              <p:nvPr/>
            </p:nvSpPr>
            <p:spPr>
              <a:xfrm>
                <a:off x="5878440" y="2547720"/>
                <a:ext cx="179640" cy="17748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02" name="Rectangle 42"/>
              <p:cNvSpPr/>
              <p:nvPr/>
            </p:nvSpPr>
            <p:spPr>
              <a:xfrm>
                <a:off x="5878440" y="2369880"/>
                <a:ext cx="179640" cy="17748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03" name="Rectangle 43"/>
              <p:cNvSpPr/>
              <p:nvPr/>
            </p:nvSpPr>
            <p:spPr>
              <a:xfrm>
                <a:off x="6058800" y="2547720"/>
                <a:ext cx="179640" cy="17748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04" name="Rectangle 44"/>
              <p:cNvSpPr/>
              <p:nvPr/>
            </p:nvSpPr>
            <p:spPr>
              <a:xfrm>
                <a:off x="6238800" y="2547720"/>
                <a:ext cx="179640" cy="17748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05" name="Rectangle 45"/>
              <p:cNvSpPr/>
              <p:nvPr/>
            </p:nvSpPr>
            <p:spPr>
              <a:xfrm>
                <a:off x="6418800" y="2547720"/>
                <a:ext cx="179640" cy="17748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06" name="Rectangle 46"/>
              <p:cNvSpPr/>
              <p:nvPr/>
            </p:nvSpPr>
            <p:spPr>
              <a:xfrm>
                <a:off x="6418800" y="2369880"/>
                <a:ext cx="179640" cy="17748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07" name="Rectangle 47"/>
              <p:cNvSpPr/>
              <p:nvPr/>
            </p:nvSpPr>
            <p:spPr>
              <a:xfrm>
                <a:off x="6418800" y="2192040"/>
                <a:ext cx="179640" cy="17748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08" name="Rectangle 48"/>
              <p:cNvSpPr/>
              <p:nvPr/>
            </p:nvSpPr>
            <p:spPr>
              <a:xfrm>
                <a:off x="6598800" y="254772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09" name="Rectangle 49"/>
              <p:cNvSpPr/>
              <p:nvPr/>
            </p:nvSpPr>
            <p:spPr>
              <a:xfrm>
                <a:off x="6598800" y="236988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10" name="Rectangle 50"/>
              <p:cNvSpPr/>
              <p:nvPr/>
            </p:nvSpPr>
            <p:spPr>
              <a:xfrm>
                <a:off x="6598800" y="219204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11" name="Rectangle 51"/>
              <p:cNvSpPr/>
              <p:nvPr/>
            </p:nvSpPr>
            <p:spPr>
              <a:xfrm>
                <a:off x="6598800" y="201420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12" name="Rectangle 52"/>
              <p:cNvSpPr/>
              <p:nvPr/>
            </p:nvSpPr>
            <p:spPr>
              <a:xfrm>
                <a:off x="6598800" y="183636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13" name="Rectangle 53"/>
              <p:cNvSpPr/>
              <p:nvPr/>
            </p:nvSpPr>
            <p:spPr>
              <a:xfrm>
                <a:off x="6598800" y="165852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14" name="Rectangle 54"/>
              <p:cNvSpPr/>
              <p:nvPr/>
            </p:nvSpPr>
            <p:spPr>
              <a:xfrm>
                <a:off x="6779160" y="2547720"/>
                <a:ext cx="179640" cy="17748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15" name="Rectangle 55"/>
              <p:cNvSpPr/>
              <p:nvPr/>
            </p:nvSpPr>
            <p:spPr>
              <a:xfrm>
                <a:off x="6779160" y="2369880"/>
                <a:ext cx="179640" cy="17748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16" name="Rectangle 56"/>
              <p:cNvSpPr/>
              <p:nvPr/>
            </p:nvSpPr>
            <p:spPr>
              <a:xfrm>
                <a:off x="6959160" y="2547720"/>
                <a:ext cx="179640" cy="17748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17" name="Rectangle 57"/>
              <p:cNvSpPr/>
              <p:nvPr/>
            </p:nvSpPr>
            <p:spPr>
              <a:xfrm>
                <a:off x="6959160" y="2369880"/>
                <a:ext cx="179640" cy="17748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18" name="Rectangle 58"/>
              <p:cNvSpPr/>
              <p:nvPr/>
            </p:nvSpPr>
            <p:spPr>
              <a:xfrm>
                <a:off x="6959160" y="2192040"/>
                <a:ext cx="179640" cy="17748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19" name="Rectangle 59"/>
              <p:cNvSpPr/>
              <p:nvPr/>
            </p:nvSpPr>
            <p:spPr>
              <a:xfrm>
                <a:off x="5158080" y="1480680"/>
                <a:ext cx="179640" cy="17748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20" name="Rectangle 60"/>
              <p:cNvSpPr/>
              <p:nvPr/>
            </p:nvSpPr>
            <p:spPr>
              <a:xfrm>
                <a:off x="5158080" y="1302840"/>
                <a:ext cx="179640" cy="17748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21" name="Rectangle 61"/>
              <p:cNvSpPr/>
              <p:nvPr/>
            </p:nvSpPr>
            <p:spPr>
              <a:xfrm>
                <a:off x="6598800" y="148068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22" name="Rectangle 62"/>
              <p:cNvSpPr/>
              <p:nvPr/>
            </p:nvSpPr>
            <p:spPr>
              <a:xfrm>
                <a:off x="6598800" y="130284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23" name="Rectangle 63"/>
              <p:cNvSpPr/>
              <p:nvPr/>
            </p:nvSpPr>
            <p:spPr>
              <a:xfrm>
                <a:off x="6598800" y="112500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24" name="Rectangle 64"/>
              <p:cNvSpPr/>
              <p:nvPr/>
            </p:nvSpPr>
            <p:spPr>
              <a:xfrm>
                <a:off x="6598800" y="947160"/>
                <a:ext cx="179640" cy="17748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25" name="Text Box 268"/>
              <p:cNvSpPr/>
              <p:nvPr/>
            </p:nvSpPr>
            <p:spPr>
              <a:xfrm>
                <a:off x="4501800" y="813960"/>
                <a:ext cx="1692360" cy="454680"/>
              </a:xfrm>
              <a:prstGeom prst="rect">
                <a:avLst/>
              </a:prstGeom>
              <a:noFill/>
              <a:ln w="9525">
                <a:noFill/>
              </a:ln>
            </p:spPr>
            <p:style>
              <a:lnRef idx="0">
                <a:srgbClr val="FFFFFF"/>
              </a:lnRef>
              <a:fillRef idx="0">
                <a:srgbClr val="FFFFFF"/>
              </a:fillRef>
              <a:effectRef idx="0">
                <a:srgbClr val="FFFFFF"/>
              </a:effectRef>
              <a:fontRef idx="minor"/>
            </p:style>
            <p:txBody>
              <a:bodyPr wrap="none" lIns="90000" tIns="45000" rIns="90000" bIns="45000" anchor="t">
                <a:spAutoFit/>
              </a:bodyPr>
              <a:p>
                <a:pPr indent="-215900">
                  <a:lnSpc>
                    <a:spcPct val="100000"/>
                  </a:lnSpc>
                  <a:buClr>
                    <a:srgbClr val="000000"/>
                  </a:buClr>
                  <a:buFont typeface="Symbol" charset="2"/>
                  <a:buChar char=""/>
                </a:pPr>
                <a:r>
                  <a:rPr lang="en-US" sz="1200" b="1" strike="noStrike" spc="-1">
                    <a:solidFill>
                      <a:srgbClr val="000000"/>
                    </a:solidFill>
                    <a:latin typeface="Calibri"/>
                  </a:rPr>
                  <a:t> </a:t>
                </a:r>
                <a:r>
                  <a:rPr lang="en-US" sz="1200" b="1" strike="noStrike" spc="-1">
                    <a:solidFill>
                      <a:srgbClr val="000000"/>
                    </a:solidFill>
                    <a:latin typeface="Calibri"/>
                  </a:rPr>
                  <a:t>3 of 4 targets detected</a:t>
                </a:r>
                <a:endParaRPr lang="en-US" sz="1200" b="0" strike="noStrike" spc="-1">
                  <a:solidFill>
                    <a:srgbClr val="000000"/>
                  </a:solidFill>
                  <a:latin typeface="Arial"/>
                </a:endParaRPr>
              </a:p>
              <a:p>
                <a:pPr indent="-215900">
                  <a:lnSpc>
                    <a:spcPct val="100000"/>
                  </a:lnSpc>
                  <a:buClr>
                    <a:srgbClr val="000000"/>
                  </a:buClr>
                  <a:buFont typeface="Symbol" charset="2"/>
                  <a:buChar char=""/>
                </a:pPr>
                <a:r>
                  <a:rPr lang="en-US" sz="1200" b="1" strike="noStrike" spc="-1">
                    <a:solidFill>
                      <a:srgbClr val="000000"/>
                    </a:solidFill>
                    <a:latin typeface="Calibri"/>
                  </a:rPr>
                  <a:t> </a:t>
                </a:r>
                <a:r>
                  <a:rPr lang="en-US" sz="1200" b="1" strike="noStrike" spc="-1">
                    <a:solidFill>
                      <a:srgbClr val="000000"/>
                    </a:solidFill>
                    <a:latin typeface="Calibri"/>
                  </a:rPr>
                  <a:t>4 false alarms</a:t>
                </a:r>
                <a:endParaRPr lang="en-US" sz="1200" b="0" strike="noStrike" spc="-1">
                  <a:solidFill>
                    <a:srgbClr val="000000"/>
                  </a:solidFill>
                  <a:latin typeface="Arial"/>
                </a:endParaRPr>
              </a:p>
            </p:txBody>
          </p:sp>
          <p:sp>
            <p:nvSpPr>
              <p:cNvPr id="526" name="Text Box 272"/>
              <p:cNvSpPr/>
              <p:nvPr/>
            </p:nvSpPr>
            <p:spPr>
              <a:xfrm>
                <a:off x="4122360" y="568800"/>
                <a:ext cx="982800" cy="302760"/>
              </a:xfrm>
              <a:prstGeom prst="rect">
                <a:avLst/>
              </a:prstGeom>
              <a:noFill/>
              <a:ln w="9525">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400" b="1" i="1" strike="noStrike" spc="-1">
                    <a:solidFill>
                      <a:srgbClr val="000000"/>
                    </a:solidFill>
                    <a:latin typeface="Calibri"/>
                  </a:rPr>
                  <a:t>Modality 1</a:t>
                </a:r>
                <a:endParaRPr lang="en-US" sz="1400" b="0" strike="noStrike" spc="-1">
                  <a:solidFill>
                    <a:srgbClr val="000000"/>
                  </a:solidFill>
                  <a:latin typeface="Arial"/>
                </a:endParaRPr>
              </a:p>
            </p:txBody>
          </p:sp>
          <p:sp>
            <p:nvSpPr>
              <p:cNvPr id="527" name="Rectangle 275"/>
              <p:cNvSpPr/>
              <p:nvPr/>
            </p:nvSpPr>
            <p:spPr>
              <a:xfrm>
                <a:off x="5338440" y="2192040"/>
                <a:ext cx="179640" cy="17748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28" name="Rectangle 276"/>
              <p:cNvSpPr/>
              <p:nvPr/>
            </p:nvSpPr>
            <p:spPr>
              <a:xfrm>
                <a:off x="5338440" y="2014200"/>
                <a:ext cx="179640" cy="17748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29" name="Rectangle 277"/>
              <p:cNvSpPr/>
              <p:nvPr/>
            </p:nvSpPr>
            <p:spPr>
              <a:xfrm>
                <a:off x="6238800" y="2369880"/>
                <a:ext cx="179640" cy="17748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30" name="Rectangle 278"/>
              <p:cNvSpPr/>
              <p:nvPr/>
            </p:nvSpPr>
            <p:spPr>
              <a:xfrm>
                <a:off x="6238800" y="2192040"/>
                <a:ext cx="179640" cy="17748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31" name="Rectangle 279"/>
              <p:cNvSpPr/>
              <p:nvPr/>
            </p:nvSpPr>
            <p:spPr>
              <a:xfrm>
                <a:off x="6238800" y="2014200"/>
                <a:ext cx="179640" cy="17748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32" name="Rectangle 280"/>
              <p:cNvSpPr/>
              <p:nvPr/>
            </p:nvSpPr>
            <p:spPr>
              <a:xfrm>
                <a:off x="6238800" y="1836360"/>
                <a:ext cx="179640" cy="17748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33" name="Line 281"/>
              <p:cNvSpPr/>
              <p:nvPr/>
            </p:nvSpPr>
            <p:spPr>
              <a:xfrm>
                <a:off x="4076280" y="2100240"/>
                <a:ext cx="3175920" cy="360"/>
              </a:xfrm>
              <a:prstGeom prst="line">
                <a:avLst/>
              </a:prstGeom>
              <a:ln w="25400">
                <a:solidFill>
                  <a:srgbClr val="0000FF"/>
                </a:solidFill>
                <a:round/>
              </a:ln>
            </p:spPr>
            <p:style>
              <a:lnRef idx="0">
                <a:srgbClr val="FFFFFF"/>
              </a:lnRef>
              <a:fillRef idx="0">
                <a:srgbClr val="FFFFFF"/>
              </a:fillRef>
              <a:effectRef idx="0">
                <a:srgbClr val="FFFFFF"/>
              </a:effectRef>
              <a:fontRef idx="minor"/>
            </p:style>
            <p:txBody>
              <a:bodyPr lIns="90000" tIns="-44640" rIns="90000" bIns="-44640" anchor="t">
                <a:noAutofit/>
              </a:bodyPr>
              <a:p>
                <a:endParaRPr lang="en-US" sz="2400" b="0" strike="noStrike" spc="-1">
                  <a:solidFill>
                    <a:srgbClr val="FFFFFF"/>
                  </a:solidFill>
                  <a:latin typeface="Calibri"/>
                </a:endParaRPr>
              </a:p>
            </p:txBody>
          </p:sp>
          <p:sp>
            <p:nvSpPr>
              <p:cNvPr id="534" name="Text Box 285"/>
              <p:cNvSpPr/>
              <p:nvPr/>
            </p:nvSpPr>
            <p:spPr>
              <a:xfrm rot="10800000">
                <a:off x="3548880" y="1082520"/>
                <a:ext cx="573840" cy="1252440"/>
              </a:xfrm>
              <a:prstGeom prst="rect">
                <a:avLst/>
              </a:prstGeom>
              <a:noFill/>
              <a:ln w="9525">
                <a:noFill/>
              </a:ln>
            </p:spPr>
            <p:style>
              <a:lnRef idx="0">
                <a:srgbClr val="FFFFFF"/>
              </a:lnRef>
              <a:fillRef idx="0">
                <a:srgbClr val="FFFFFF"/>
              </a:fillRef>
              <a:effectRef idx="0">
                <a:srgbClr val="FFFFFF"/>
              </a:effectRef>
              <a:fontRef idx="minor"/>
            </p:style>
            <p:txBody>
              <a:bodyPr vert="eaVert" wrap="none" lIns="45000" tIns="90000" rIns="45000" bIns="90000" anchor="t">
                <a:noAutofit/>
              </a:bodyPr>
              <a:p>
                <a:pPr>
                  <a:lnSpc>
                    <a:spcPct val="100000"/>
                  </a:lnSpc>
                </a:pPr>
                <a:r>
                  <a:rPr lang="en-US" sz="1400" b="1" strike="noStrike" spc="-1">
                    <a:solidFill>
                      <a:srgbClr val="000000"/>
                    </a:solidFill>
                    <a:latin typeface="Calibri"/>
                  </a:rPr>
                  <a:t>Decision Variable </a:t>
                </a:r>
                <a:endParaRPr lang="en-US" sz="1400" b="0" strike="noStrike" spc="-1">
                  <a:solidFill>
                    <a:srgbClr val="000000"/>
                  </a:solidFill>
                  <a:latin typeface="Arial"/>
                </a:endParaRPr>
              </a:p>
              <a:p>
                <a:pPr>
                  <a:lnSpc>
                    <a:spcPct val="100000"/>
                  </a:lnSpc>
                </a:pPr>
                <a:r>
                  <a:rPr lang="en-US" sz="1400" b="1" strike="noStrike" spc="-1">
                    <a:solidFill>
                      <a:srgbClr val="000000"/>
                    </a:solidFill>
                    <a:latin typeface="Calibri"/>
                  </a:rPr>
                  <a:t>(feature)</a:t>
                </a:r>
                <a:endParaRPr lang="en-US" sz="1400" b="0" strike="noStrike" spc="-1">
                  <a:solidFill>
                    <a:srgbClr val="000000"/>
                  </a:solidFill>
                  <a:latin typeface="Arial"/>
                </a:endParaRPr>
              </a:p>
            </p:txBody>
          </p:sp>
        </p:grpSp>
        <p:sp>
          <p:nvSpPr>
            <p:cNvPr id="535" name="TextBox 20"/>
            <p:cNvSpPr/>
            <p:nvPr/>
          </p:nvSpPr>
          <p:spPr>
            <a:xfrm>
              <a:off x="7169400" y="1911600"/>
              <a:ext cx="729720" cy="24948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050" b="1" strike="noStrike" spc="-1">
                  <a:solidFill>
                    <a:srgbClr val="0000FF"/>
                  </a:solidFill>
                  <a:latin typeface="Calibri"/>
                </a:rPr>
                <a:t>Threshold</a:t>
              </a:r>
              <a:endParaRPr lang="en-US" sz="1050" b="0" strike="noStrike" spc="-1">
                <a:solidFill>
                  <a:srgbClr val="000000"/>
                </a:solidFill>
                <a:latin typeface="Arial"/>
              </a:endParaRPr>
            </a:p>
          </p:txBody>
        </p:sp>
        <p:sp>
          <p:nvSpPr>
            <p:cNvPr id="536" name="Line 66"/>
            <p:cNvSpPr/>
            <p:nvPr/>
          </p:nvSpPr>
          <p:spPr>
            <a:xfrm>
              <a:off x="4076640" y="1579320"/>
              <a:ext cx="3175920" cy="360"/>
            </a:xfrm>
            <a:prstGeom prst="line">
              <a:avLst/>
            </a:prstGeom>
            <a:ln w="25400">
              <a:solidFill>
                <a:srgbClr val="FF0000"/>
              </a:solidFill>
              <a:prstDash val="sysDash"/>
              <a:round/>
            </a:ln>
          </p:spPr>
          <p:style>
            <a:lnRef idx="0">
              <a:srgbClr val="FFFFFF"/>
            </a:lnRef>
            <a:fillRef idx="0">
              <a:srgbClr val="FFFFFF"/>
            </a:fillRef>
            <a:effectRef idx="0">
              <a:srgbClr val="FFFFFF"/>
            </a:effectRef>
            <a:fontRef idx="minor"/>
          </p:style>
          <p:txBody>
            <a:bodyPr lIns="90000" tIns="-44640" rIns="90000" bIns="-44640" anchor="t">
              <a:noAutofit/>
            </a:bodyPr>
            <a:p>
              <a:endParaRPr lang="en-US" sz="2400" b="0" strike="noStrike" spc="-1">
                <a:solidFill>
                  <a:srgbClr val="FFFFFF"/>
                </a:solidFill>
                <a:latin typeface="Calibri"/>
              </a:endParaRPr>
            </a:p>
          </p:txBody>
        </p:sp>
        <p:cxnSp>
          <p:nvCxnSpPr>
            <p:cNvPr id="537" name="Straight Arrow Connector 22"/>
            <p:cNvCxnSpPr/>
            <p:nvPr/>
          </p:nvCxnSpPr>
          <p:spPr>
            <a:xfrm flipH="1">
              <a:off x="7178400" y="1677960"/>
              <a:ext cx="1800" cy="326160"/>
            </a:xfrm>
            <a:prstGeom prst="straightConnector1">
              <a:avLst/>
            </a:prstGeom>
            <a:ln w="25400">
              <a:solidFill>
                <a:srgbClr val="0000FF"/>
              </a:solidFill>
              <a:round/>
              <a:tailEnd type="triangle" w="med" len="med"/>
            </a:ln>
          </p:spPr>
        </p:cxnSp>
      </p:grpSp>
      <p:sp>
        <p:nvSpPr>
          <p:cNvPr id="538" name="PlaceHolder 1"/>
          <p:cNvSpPr>
            <a:spLocks noGrp="1"/>
          </p:cNvSpPr>
          <p:nvPr>
            <p:ph type="title"/>
          </p:nvPr>
        </p:nvSpPr>
        <p:spPr>
          <a:xfrm>
            <a:off x="270360" y="-101160"/>
            <a:ext cx="10515240" cy="90288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Data Fusion (By Example) </a:t>
            </a:r>
            <a:endParaRPr lang="en-US" sz="4400" b="0" strike="noStrike" spc="-1">
              <a:solidFill>
                <a:srgbClr val="000000"/>
              </a:solidFill>
              <a:latin typeface="Calibri"/>
            </a:endParaRPr>
          </a:p>
        </p:txBody>
      </p:sp>
      <p:pic>
        <p:nvPicPr>
          <p:cNvPr id="539" name="Picture 3"/>
          <p:cNvPicPr/>
          <p:nvPr/>
        </p:nvPicPr>
        <p:blipFill>
          <a:blip r:embed="rId1"/>
          <a:stretch>
            <a:fillRect/>
          </a:stretch>
        </p:blipFill>
        <p:spPr>
          <a:xfrm>
            <a:off x="247680" y="4637160"/>
            <a:ext cx="2373480" cy="1583640"/>
          </a:xfrm>
          <a:prstGeom prst="rect">
            <a:avLst/>
          </a:prstGeom>
          <a:ln w="0">
            <a:noFill/>
          </a:ln>
        </p:spPr>
      </p:pic>
      <p:pic>
        <p:nvPicPr>
          <p:cNvPr id="540" name="Picture 4"/>
          <p:cNvPicPr/>
          <p:nvPr/>
        </p:nvPicPr>
        <p:blipFill>
          <a:blip r:embed="rId2"/>
          <a:stretch>
            <a:fillRect/>
          </a:stretch>
        </p:blipFill>
        <p:spPr>
          <a:xfrm>
            <a:off x="568800" y="3008880"/>
            <a:ext cx="1731240" cy="1297800"/>
          </a:xfrm>
          <a:prstGeom prst="rect">
            <a:avLst/>
          </a:prstGeom>
          <a:ln w="0">
            <a:noFill/>
          </a:ln>
        </p:spPr>
      </p:pic>
      <p:pic>
        <p:nvPicPr>
          <p:cNvPr id="541" name="Picture 5"/>
          <p:cNvPicPr/>
          <p:nvPr/>
        </p:nvPicPr>
        <p:blipFill>
          <a:blip r:embed="rId3"/>
          <a:stretch>
            <a:fillRect/>
          </a:stretch>
        </p:blipFill>
        <p:spPr>
          <a:xfrm>
            <a:off x="568800" y="1542960"/>
            <a:ext cx="1731240" cy="1299960"/>
          </a:xfrm>
          <a:prstGeom prst="rect">
            <a:avLst/>
          </a:prstGeom>
          <a:ln w="0">
            <a:noFill/>
          </a:ln>
        </p:spPr>
      </p:pic>
      <p:cxnSp>
        <p:nvCxnSpPr>
          <p:cNvPr id="542" name="Straight Arrow Connector 12"/>
          <p:cNvCxnSpPr/>
          <p:nvPr/>
        </p:nvCxnSpPr>
        <p:spPr>
          <a:xfrm>
            <a:off x="2561760" y="2185920"/>
            <a:ext cx="1877040" cy="1053720"/>
          </a:xfrm>
          <a:prstGeom prst="straightConnector1">
            <a:avLst/>
          </a:prstGeom>
          <a:ln w="38100">
            <a:solidFill>
              <a:srgbClr val="00B050"/>
            </a:solidFill>
            <a:tailEnd type="triangle" w="med" len="med"/>
          </a:ln>
        </p:spPr>
      </p:cxnSp>
      <p:cxnSp>
        <p:nvCxnSpPr>
          <p:cNvPr id="543" name="Straight Arrow Connector 13"/>
          <p:cNvCxnSpPr/>
          <p:nvPr/>
        </p:nvCxnSpPr>
        <p:spPr>
          <a:xfrm>
            <a:off x="2561760" y="3522600"/>
            <a:ext cx="1834560" cy="360"/>
          </a:xfrm>
          <a:prstGeom prst="straightConnector1">
            <a:avLst/>
          </a:prstGeom>
          <a:ln w="38100">
            <a:solidFill>
              <a:srgbClr val="FF0000"/>
            </a:solidFill>
            <a:tailEnd type="triangle" w="med" len="med"/>
          </a:ln>
        </p:spPr>
      </p:cxnSp>
      <p:cxnSp>
        <p:nvCxnSpPr>
          <p:cNvPr id="544" name="Straight Arrow Connector 14"/>
          <p:cNvCxnSpPr/>
          <p:nvPr/>
        </p:nvCxnSpPr>
        <p:spPr>
          <a:xfrm flipV="1">
            <a:off x="2714040" y="3804480"/>
            <a:ext cx="1689840" cy="1462680"/>
          </a:xfrm>
          <a:prstGeom prst="straightConnector1">
            <a:avLst/>
          </a:prstGeom>
          <a:ln w="38100">
            <a:solidFill>
              <a:srgbClr val="004FEE"/>
            </a:solidFill>
            <a:tailEnd type="triangle" w="med" len="med"/>
          </a:ln>
        </p:spPr>
      </p:cxnSp>
      <p:sp>
        <p:nvSpPr>
          <p:cNvPr id="545" name="Rounded Rectangle 7"/>
          <p:cNvSpPr/>
          <p:nvPr/>
        </p:nvSpPr>
        <p:spPr>
          <a:xfrm>
            <a:off x="4809960" y="3067920"/>
            <a:ext cx="1657080" cy="846720"/>
          </a:xfrm>
          <a:prstGeom prst="roundRect">
            <a:avLst>
              <a:gd name="adj" fmla="val 16667"/>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r>
              <a:rPr lang="en-US" sz="1800" b="1" strike="noStrike" spc="-1">
                <a:solidFill>
                  <a:schemeClr val="lt1"/>
                </a:solidFill>
                <a:latin typeface="Calibri"/>
              </a:rPr>
              <a:t>Fusion Process</a:t>
            </a:r>
            <a:endParaRPr lang="en-US" sz="1800" b="0" strike="noStrike" spc="-1">
              <a:solidFill>
                <a:srgbClr val="000000"/>
              </a:solidFill>
              <a:latin typeface="Arial"/>
            </a:endParaRPr>
          </a:p>
        </p:txBody>
      </p:sp>
      <p:cxnSp>
        <p:nvCxnSpPr>
          <p:cNvPr id="546" name="Straight Arrow Connector 16"/>
          <p:cNvCxnSpPr/>
          <p:nvPr/>
        </p:nvCxnSpPr>
        <p:spPr>
          <a:xfrm>
            <a:off x="6584040" y="3522600"/>
            <a:ext cx="1318680" cy="360"/>
          </a:xfrm>
          <a:prstGeom prst="straightConnector1">
            <a:avLst/>
          </a:prstGeom>
          <a:ln w="63500">
            <a:solidFill>
              <a:srgbClr val="000000"/>
            </a:solidFill>
            <a:tailEnd type="triangle" w="med" len="med"/>
          </a:ln>
        </p:spPr>
      </p:cxnSp>
      <p:grpSp>
        <p:nvGrpSpPr>
          <p:cNvPr id="547" name="Group 95"/>
          <p:cNvGrpSpPr/>
          <p:nvPr/>
        </p:nvGrpSpPr>
        <p:grpSpPr>
          <a:xfrm>
            <a:off x="3549600" y="4109040"/>
            <a:ext cx="4431960" cy="2236680"/>
            <a:chOff x="3549600" y="4109040"/>
            <a:chExt cx="4431960" cy="2236680"/>
          </a:xfrm>
        </p:grpSpPr>
        <p:grpSp>
          <p:nvGrpSpPr>
            <p:cNvPr id="548" name="Group 289"/>
            <p:cNvGrpSpPr/>
            <p:nvPr/>
          </p:nvGrpSpPr>
          <p:grpSpPr>
            <a:xfrm>
              <a:off x="3549600" y="4109040"/>
              <a:ext cx="3789000" cy="2236680"/>
              <a:chOff x="3549600" y="4109040"/>
              <a:chExt cx="3789000" cy="2236680"/>
            </a:xfrm>
          </p:grpSpPr>
          <p:sp>
            <p:nvSpPr>
              <p:cNvPr id="549" name="Rectangle 65"/>
              <p:cNvSpPr/>
              <p:nvPr/>
            </p:nvSpPr>
            <p:spPr>
              <a:xfrm>
                <a:off x="4066560" y="4341600"/>
                <a:ext cx="3272040" cy="2004120"/>
              </a:xfrm>
              <a:prstGeom prst="rect">
                <a:avLst/>
              </a:prstGeom>
              <a:no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50" name="Rectangle 66"/>
              <p:cNvSpPr/>
              <p:nvPr/>
            </p:nvSpPr>
            <p:spPr>
              <a:xfrm>
                <a:off x="4066560" y="6162120"/>
                <a:ext cx="185040" cy="18324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51" name="Rectangle 67"/>
              <p:cNvSpPr/>
              <p:nvPr/>
            </p:nvSpPr>
            <p:spPr>
              <a:xfrm>
                <a:off x="4251960" y="616212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52" name="Rectangle 68"/>
              <p:cNvSpPr/>
              <p:nvPr/>
            </p:nvSpPr>
            <p:spPr>
              <a:xfrm>
                <a:off x="4251960" y="597852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53" name="Rectangle 69"/>
              <p:cNvSpPr/>
              <p:nvPr/>
            </p:nvSpPr>
            <p:spPr>
              <a:xfrm>
                <a:off x="4251960" y="579492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54" name="Rectangle 70"/>
              <p:cNvSpPr/>
              <p:nvPr/>
            </p:nvSpPr>
            <p:spPr>
              <a:xfrm>
                <a:off x="4437360" y="6162120"/>
                <a:ext cx="185040" cy="18324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55" name="Rectangle 71"/>
              <p:cNvSpPr/>
              <p:nvPr/>
            </p:nvSpPr>
            <p:spPr>
              <a:xfrm>
                <a:off x="4437360" y="5978520"/>
                <a:ext cx="185040" cy="18324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56" name="Rectangle 72"/>
              <p:cNvSpPr/>
              <p:nvPr/>
            </p:nvSpPr>
            <p:spPr>
              <a:xfrm>
                <a:off x="4994280" y="6162120"/>
                <a:ext cx="185040" cy="18324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57" name="Rectangle 73"/>
              <p:cNvSpPr/>
              <p:nvPr/>
            </p:nvSpPr>
            <p:spPr>
              <a:xfrm>
                <a:off x="4623120" y="616212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58" name="Rectangle 74"/>
              <p:cNvSpPr/>
              <p:nvPr/>
            </p:nvSpPr>
            <p:spPr>
              <a:xfrm>
                <a:off x="4623120" y="597852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59" name="Rectangle 75"/>
              <p:cNvSpPr/>
              <p:nvPr/>
            </p:nvSpPr>
            <p:spPr>
              <a:xfrm>
                <a:off x="4623120" y="579492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60" name="Rectangle 76"/>
              <p:cNvSpPr/>
              <p:nvPr/>
            </p:nvSpPr>
            <p:spPr>
              <a:xfrm>
                <a:off x="4808520" y="6162120"/>
                <a:ext cx="185040" cy="18324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61" name="Rectangle 77"/>
              <p:cNvSpPr/>
              <p:nvPr/>
            </p:nvSpPr>
            <p:spPr>
              <a:xfrm>
                <a:off x="4994280" y="5978520"/>
                <a:ext cx="185040" cy="18324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62" name="Rectangle 78"/>
              <p:cNvSpPr/>
              <p:nvPr/>
            </p:nvSpPr>
            <p:spPr>
              <a:xfrm>
                <a:off x="4251960" y="561096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63" name="Rectangle 79"/>
              <p:cNvSpPr/>
              <p:nvPr/>
            </p:nvSpPr>
            <p:spPr>
              <a:xfrm>
                <a:off x="4251960" y="542736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64" name="Rectangle 80"/>
              <p:cNvSpPr/>
              <p:nvPr/>
            </p:nvSpPr>
            <p:spPr>
              <a:xfrm>
                <a:off x="4251960" y="524376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65" name="Rectangle 81"/>
              <p:cNvSpPr/>
              <p:nvPr/>
            </p:nvSpPr>
            <p:spPr>
              <a:xfrm>
                <a:off x="4251960" y="505980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66" name="Rectangle 82"/>
              <p:cNvSpPr/>
              <p:nvPr/>
            </p:nvSpPr>
            <p:spPr>
              <a:xfrm>
                <a:off x="4251960" y="487620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67" name="Rectangle 83"/>
              <p:cNvSpPr/>
              <p:nvPr/>
            </p:nvSpPr>
            <p:spPr>
              <a:xfrm>
                <a:off x="5171040" y="6162120"/>
                <a:ext cx="185040" cy="18324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68" name="Rectangle 84"/>
              <p:cNvSpPr/>
              <p:nvPr/>
            </p:nvSpPr>
            <p:spPr>
              <a:xfrm>
                <a:off x="5356800" y="616212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69" name="Rectangle 85"/>
              <p:cNvSpPr/>
              <p:nvPr/>
            </p:nvSpPr>
            <p:spPr>
              <a:xfrm>
                <a:off x="5356800" y="597852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70" name="Rectangle 86"/>
              <p:cNvSpPr/>
              <p:nvPr/>
            </p:nvSpPr>
            <p:spPr>
              <a:xfrm>
                <a:off x="5356800" y="579492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71" name="Rectangle 87"/>
              <p:cNvSpPr/>
              <p:nvPr/>
            </p:nvSpPr>
            <p:spPr>
              <a:xfrm>
                <a:off x="5356800" y="561096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72" name="Rectangle 88"/>
              <p:cNvSpPr/>
              <p:nvPr/>
            </p:nvSpPr>
            <p:spPr>
              <a:xfrm>
                <a:off x="5356800" y="542736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73" name="Rectangle 89"/>
              <p:cNvSpPr/>
              <p:nvPr/>
            </p:nvSpPr>
            <p:spPr>
              <a:xfrm>
                <a:off x="5542200" y="616212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74" name="Rectangle 90"/>
              <p:cNvSpPr/>
              <p:nvPr/>
            </p:nvSpPr>
            <p:spPr>
              <a:xfrm>
                <a:off x="5542200" y="597852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75" name="Rectangle 91"/>
              <p:cNvSpPr/>
              <p:nvPr/>
            </p:nvSpPr>
            <p:spPr>
              <a:xfrm>
                <a:off x="5542200" y="579492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76" name="Rectangle 92"/>
              <p:cNvSpPr/>
              <p:nvPr/>
            </p:nvSpPr>
            <p:spPr>
              <a:xfrm>
                <a:off x="5542200" y="561096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77" name="Rectangle 93"/>
              <p:cNvSpPr/>
              <p:nvPr/>
            </p:nvSpPr>
            <p:spPr>
              <a:xfrm>
                <a:off x="5727960" y="616212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78" name="Rectangle 94"/>
              <p:cNvSpPr/>
              <p:nvPr/>
            </p:nvSpPr>
            <p:spPr>
              <a:xfrm>
                <a:off x="5727960" y="597852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79" name="Rectangle 95"/>
              <p:cNvSpPr/>
              <p:nvPr/>
            </p:nvSpPr>
            <p:spPr>
              <a:xfrm>
                <a:off x="5727960" y="579492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80" name="Rectangle 96"/>
              <p:cNvSpPr/>
              <p:nvPr/>
            </p:nvSpPr>
            <p:spPr>
              <a:xfrm>
                <a:off x="5727960" y="561096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81" name="Rectangle 97"/>
              <p:cNvSpPr/>
              <p:nvPr/>
            </p:nvSpPr>
            <p:spPr>
              <a:xfrm>
                <a:off x="5727960" y="542736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82" name="Rectangle 98"/>
              <p:cNvSpPr/>
              <p:nvPr/>
            </p:nvSpPr>
            <p:spPr>
              <a:xfrm>
                <a:off x="5727960" y="524376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83" name="Rectangle 99"/>
              <p:cNvSpPr/>
              <p:nvPr/>
            </p:nvSpPr>
            <p:spPr>
              <a:xfrm>
                <a:off x="5913360" y="6162120"/>
                <a:ext cx="185040" cy="18324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84" name="Rectangle 100"/>
              <p:cNvSpPr/>
              <p:nvPr/>
            </p:nvSpPr>
            <p:spPr>
              <a:xfrm>
                <a:off x="5913360" y="5978520"/>
                <a:ext cx="185040" cy="18324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85" name="Rectangle 101"/>
              <p:cNvSpPr/>
              <p:nvPr/>
            </p:nvSpPr>
            <p:spPr>
              <a:xfrm>
                <a:off x="6098760" y="616212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86" name="Rectangle 102"/>
              <p:cNvSpPr/>
              <p:nvPr/>
            </p:nvSpPr>
            <p:spPr>
              <a:xfrm>
                <a:off x="6098760" y="597852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87" name="Rectangle 103"/>
              <p:cNvSpPr/>
              <p:nvPr/>
            </p:nvSpPr>
            <p:spPr>
              <a:xfrm>
                <a:off x="6098760" y="579492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88" name="Rectangle 104"/>
              <p:cNvSpPr/>
              <p:nvPr/>
            </p:nvSpPr>
            <p:spPr>
              <a:xfrm>
                <a:off x="6098760" y="561096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89" name="Rectangle 105"/>
              <p:cNvSpPr/>
              <p:nvPr/>
            </p:nvSpPr>
            <p:spPr>
              <a:xfrm>
                <a:off x="6098760" y="542736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90" name="Rectangle 106"/>
              <p:cNvSpPr/>
              <p:nvPr/>
            </p:nvSpPr>
            <p:spPr>
              <a:xfrm>
                <a:off x="6284520" y="6162120"/>
                <a:ext cx="185040" cy="18324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91" name="Rectangle 107"/>
              <p:cNvSpPr/>
              <p:nvPr/>
            </p:nvSpPr>
            <p:spPr>
              <a:xfrm>
                <a:off x="6469920" y="616212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92" name="Rectangle 108"/>
              <p:cNvSpPr/>
              <p:nvPr/>
            </p:nvSpPr>
            <p:spPr>
              <a:xfrm>
                <a:off x="6469920" y="597852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93" name="Rectangle 109"/>
              <p:cNvSpPr/>
              <p:nvPr/>
            </p:nvSpPr>
            <p:spPr>
              <a:xfrm>
                <a:off x="6469920" y="579492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94" name="Rectangle 110"/>
              <p:cNvSpPr/>
              <p:nvPr/>
            </p:nvSpPr>
            <p:spPr>
              <a:xfrm>
                <a:off x="6469920" y="561096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95" name="Rectangle 111"/>
              <p:cNvSpPr/>
              <p:nvPr/>
            </p:nvSpPr>
            <p:spPr>
              <a:xfrm>
                <a:off x="6469920" y="542736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96" name="Rectangle 112"/>
              <p:cNvSpPr/>
              <p:nvPr/>
            </p:nvSpPr>
            <p:spPr>
              <a:xfrm>
                <a:off x="6655680" y="616212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97" name="Rectangle 113"/>
              <p:cNvSpPr/>
              <p:nvPr/>
            </p:nvSpPr>
            <p:spPr>
              <a:xfrm>
                <a:off x="6655680" y="597852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98" name="Rectangle 114"/>
              <p:cNvSpPr/>
              <p:nvPr/>
            </p:nvSpPr>
            <p:spPr>
              <a:xfrm>
                <a:off x="6655680" y="579492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599" name="Rectangle 115"/>
              <p:cNvSpPr/>
              <p:nvPr/>
            </p:nvSpPr>
            <p:spPr>
              <a:xfrm>
                <a:off x="6655680" y="561096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00" name="Rectangle 116"/>
              <p:cNvSpPr/>
              <p:nvPr/>
            </p:nvSpPr>
            <p:spPr>
              <a:xfrm>
                <a:off x="6655680" y="542736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01" name="Rectangle 117"/>
              <p:cNvSpPr/>
              <p:nvPr/>
            </p:nvSpPr>
            <p:spPr>
              <a:xfrm>
                <a:off x="6655680" y="524376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02" name="Rectangle 118"/>
              <p:cNvSpPr/>
              <p:nvPr/>
            </p:nvSpPr>
            <p:spPr>
              <a:xfrm>
                <a:off x="6841080" y="616212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03" name="Rectangle 119"/>
              <p:cNvSpPr/>
              <p:nvPr/>
            </p:nvSpPr>
            <p:spPr>
              <a:xfrm>
                <a:off x="6841080" y="597852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04" name="Rectangle 120"/>
              <p:cNvSpPr/>
              <p:nvPr/>
            </p:nvSpPr>
            <p:spPr>
              <a:xfrm>
                <a:off x="6841080" y="579492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05" name="Rectangle 121"/>
              <p:cNvSpPr/>
              <p:nvPr/>
            </p:nvSpPr>
            <p:spPr>
              <a:xfrm>
                <a:off x="6841080" y="561096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06" name="Rectangle 122"/>
              <p:cNvSpPr/>
              <p:nvPr/>
            </p:nvSpPr>
            <p:spPr>
              <a:xfrm>
                <a:off x="6841080" y="5427360"/>
                <a:ext cx="185040" cy="18324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07" name="Rectangle 123"/>
              <p:cNvSpPr/>
              <p:nvPr/>
            </p:nvSpPr>
            <p:spPr>
              <a:xfrm>
                <a:off x="7026480" y="6162120"/>
                <a:ext cx="185040" cy="18324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08" name="Rectangle 124"/>
              <p:cNvSpPr/>
              <p:nvPr/>
            </p:nvSpPr>
            <p:spPr>
              <a:xfrm>
                <a:off x="7026480" y="5978520"/>
                <a:ext cx="185040" cy="18324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09" name="Rectangle 125"/>
              <p:cNvSpPr/>
              <p:nvPr/>
            </p:nvSpPr>
            <p:spPr>
              <a:xfrm>
                <a:off x="7026480" y="5794920"/>
                <a:ext cx="185040" cy="18324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10" name="Rectangle 126"/>
              <p:cNvSpPr/>
              <p:nvPr/>
            </p:nvSpPr>
            <p:spPr>
              <a:xfrm>
                <a:off x="6655680" y="505980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11" name="Rectangle 127"/>
              <p:cNvSpPr/>
              <p:nvPr/>
            </p:nvSpPr>
            <p:spPr>
              <a:xfrm>
                <a:off x="6655680" y="487620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12" name="Rectangle 128"/>
              <p:cNvSpPr/>
              <p:nvPr/>
            </p:nvSpPr>
            <p:spPr>
              <a:xfrm>
                <a:off x="6655680" y="469224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13" name="Rectangle 129"/>
              <p:cNvSpPr/>
              <p:nvPr/>
            </p:nvSpPr>
            <p:spPr>
              <a:xfrm>
                <a:off x="4623120" y="561096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14" name="Rectangle 130"/>
              <p:cNvSpPr/>
              <p:nvPr/>
            </p:nvSpPr>
            <p:spPr>
              <a:xfrm>
                <a:off x="4623120" y="542736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15" name="Rectangle 131"/>
              <p:cNvSpPr/>
              <p:nvPr/>
            </p:nvSpPr>
            <p:spPr>
              <a:xfrm>
                <a:off x="4623120" y="524376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16" name="Rectangle 132"/>
              <p:cNvSpPr/>
              <p:nvPr/>
            </p:nvSpPr>
            <p:spPr>
              <a:xfrm>
                <a:off x="4623120" y="5059800"/>
                <a:ext cx="185040" cy="18324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17" name="Rectangle 133"/>
              <p:cNvSpPr/>
              <p:nvPr/>
            </p:nvSpPr>
            <p:spPr>
              <a:xfrm>
                <a:off x="4808520" y="5978520"/>
                <a:ext cx="185040" cy="18324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18" name="Rectangle 134"/>
              <p:cNvSpPr/>
              <p:nvPr/>
            </p:nvSpPr>
            <p:spPr>
              <a:xfrm>
                <a:off x="4808520" y="5794920"/>
                <a:ext cx="185040" cy="18324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19" name="Line 135"/>
              <p:cNvSpPr/>
              <p:nvPr/>
            </p:nvSpPr>
            <p:spPr>
              <a:xfrm>
                <a:off x="4056480" y="5694480"/>
                <a:ext cx="3272040" cy="360"/>
              </a:xfrm>
              <a:prstGeom prst="line">
                <a:avLst/>
              </a:prstGeom>
              <a:ln w="25400">
                <a:solidFill>
                  <a:srgbClr val="0000FF"/>
                </a:solidFill>
                <a:round/>
              </a:ln>
            </p:spPr>
            <p:style>
              <a:lnRef idx="0">
                <a:srgbClr val="FFFFFF"/>
              </a:lnRef>
              <a:fillRef idx="0">
                <a:srgbClr val="FFFFFF"/>
              </a:fillRef>
              <a:effectRef idx="0">
                <a:srgbClr val="FFFFFF"/>
              </a:effectRef>
              <a:fontRef idx="minor"/>
            </p:style>
            <p:txBody>
              <a:bodyPr lIns="90000" tIns="-44640" rIns="90000" bIns="-44640" anchor="t">
                <a:noAutofit/>
              </a:bodyPr>
              <a:p>
                <a:endParaRPr lang="en-US" sz="2400" b="0" strike="noStrike" spc="-1">
                  <a:solidFill>
                    <a:srgbClr val="FFFFFF"/>
                  </a:solidFill>
                  <a:latin typeface="Calibri"/>
                </a:endParaRPr>
              </a:p>
            </p:txBody>
          </p:sp>
          <p:sp>
            <p:nvSpPr>
              <p:cNvPr id="620" name="Text Box 269"/>
              <p:cNvSpPr/>
              <p:nvPr/>
            </p:nvSpPr>
            <p:spPr>
              <a:xfrm>
                <a:off x="4435920" y="4412520"/>
                <a:ext cx="1692360" cy="454680"/>
              </a:xfrm>
              <a:prstGeom prst="rect">
                <a:avLst/>
              </a:prstGeom>
              <a:noFill/>
              <a:ln w="9525">
                <a:noFill/>
              </a:ln>
            </p:spPr>
            <p:style>
              <a:lnRef idx="0">
                <a:srgbClr val="FFFFFF"/>
              </a:lnRef>
              <a:fillRef idx="0">
                <a:srgbClr val="FFFFFF"/>
              </a:fillRef>
              <a:effectRef idx="0">
                <a:srgbClr val="FFFFFF"/>
              </a:effectRef>
              <a:fontRef idx="minor"/>
            </p:style>
            <p:txBody>
              <a:bodyPr wrap="none" lIns="90000" tIns="45000" rIns="90000" bIns="45000" anchor="t">
                <a:spAutoFit/>
              </a:bodyPr>
              <a:p>
                <a:pPr indent="-215900">
                  <a:lnSpc>
                    <a:spcPct val="100000"/>
                  </a:lnSpc>
                  <a:buClr>
                    <a:srgbClr val="000000"/>
                  </a:buClr>
                  <a:buFont typeface="Symbol" charset="2"/>
                  <a:buChar char=""/>
                </a:pPr>
                <a:r>
                  <a:rPr lang="en-US" sz="1200" b="1" strike="noStrike" spc="-1">
                    <a:solidFill>
                      <a:srgbClr val="000000"/>
                    </a:solidFill>
                    <a:latin typeface="Calibri"/>
                  </a:rPr>
                  <a:t> </a:t>
                </a:r>
                <a:r>
                  <a:rPr lang="en-US" sz="1200" b="1" strike="noStrike" spc="-1">
                    <a:solidFill>
                      <a:srgbClr val="000000"/>
                    </a:solidFill>
                    <a:latin typeface="Calibri"/>
                  </a:rPr>
                  <a:t>4 of 4 targets detected</a:t>
                </a:r>
                <a:endParaRPr lang="en-US" sz="1200" b="0" strike="noStrike" spc="-1">
                  <a:solidFill>
                    <a:srgbClr val="000000"/>
                  </a:solidFill>
                  <a:latin typeface="Arial"/>
                </a:endParaRPr>
              </a:p>
              <a:p>
                <a:pPr indent="-215900">
                  <a:lnSpc>
                    <a:spcPct val="100000"/>
                  </a:lnSpc>
                  <a:buClr>
                    <a:srgbClr val="000000"/>
                  </a:buClr>
                  <a:buFont typeface="Symbol" charset="2"/>
                  <a:buChar char=""/>
                </a:pPr>
                <a:r>
                  <a:rPr lang="en-US" sz="1200" b="1" strike="noStrike" spc="-1">
                    <a:solidFill>
                      <a:srgbClr val="000000"/>
                    </a:solidFill>
                    <a:latin typeface="Calibri"/>
                  </a:rPr>
                  <a:t> </a:t>
                </a:r>
                <a:r>
                  <a:rPr lang="en-US" sz="1200" b="1" strike="noStrike" spc="-1">
                    <a:solidFill>
                      <a:srgbClr val="000000"/>
                    </a:solidFill>
                    <a:latin typeface="Calibri"/>
                  </a:rPr>
                  <a:t>5 false alarms</a:t>
                </a:r>
                <a:endParaRPr lang="en-US" sz="1200" b="0" strike="noStrike" spc="-1">
                  <a:solidFill>
                    <a:srgbClr val="000000"/>
                  </a:solidFill>
                  <a:latin typeface="Arial"/>
                </a:endParaRPr>
              </a:p>
            </p:txBody>
          </p:sp>
          <p:sp>
            <p:nvSpPr>
              <p:cNvPr id="621" name="Text Box 273"/>
              <p:cNvSpPr/>
              <p:nvPr/>
            </p:nvSpPr>
            <p:spPr>
              <a:xfrm>
                <a:off x="4026240" y="4109040"/>
                <a:ext cx="982800" cy="302760"/>
              </a:xfrm>
              <a:prstGeom prst="rect">
                <a:avLst/>
              </a:prstGeom>
              <a:noFill/>
              <a:ln w="9525">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400" b="1" i="1" strike="noStrike" spc="-1">
                    <a:solidFill>
                      <a:srgbClr val="000000"/>
                    </a:solidFill>
                    <a:latin typeface="Calibri"/>
                  </a:rPr>
                  <a:t>Modality 2</a:t>
                </a:r>
                <a:endParaRPr lang="en-US" sz="1400" b="0" strike="noStrike" spc="-1">
                  <a:solidFill>
                    <a:srgbClr val="000000"/>
                  </a:solidFill>
                  <a:latin typeface="Arial"/>
                </a:endParaRPr>
              </a:p>
            </p:txBody>
          </p:sp>
          <p:sp>
            <p:nvSpPr>
              <p:cNvPr id="622" name="Text Box 284"/>
              <p:cNvSpPr/>
              <p:nvPr/>
            </p:nvSpPr>
            <p:spPr>
              <a:xfrm rot="10800000">
                <a:off x="3549600" y="4613400"/>
                <a:ext cx="615240" cy="1418040"/>
              </a:xfrm>
              <a:prstGeom prst="rect">
                <a:avLst/>
              </a:prstGeom>
              <a:noFill/>
              <a:ln w="9525">
                <a:noFill/>
              </a:ln>
            </p:spPr>
            <p:style>
              <a:lnRef idx="0">
                <a:srgbClr val="FFFFFF"/>
              </a:lnRef>
              <a:fillRef idx="0">
                <a:srgbClr val="FFFFFF"/>
              </a:fillRef>
              <a:effectRef idx="0">
                <a:srgbClr val="FFFFFF"/>
              </a:effectRef>
              <a:fontRef idx="minor"/>
            </p:style>
            <p:txBody>
              <a:bodyPr vert="eaVert" wrap="none" lIns="45000" tIns="90000" rIns="45000" bIns="90000" anchor="t">
                <a:noAutofit/>
              </a:bodyPr>
              <a:p>
                <a:pPr>
                  <a:lnSpc>
                    <a:spcPct val="100000"/>
                  </a:lnSpc>
                </a:pPr>
                <a:r>
                  <a:rPr lang="en-US" sz="1400" b="1" strike="noStrike" spc="-1">
                    <a:solidFill>
                      <a:srgbClr val="000000"/>
                    </a:solidFill>
                    <a:latin typeface="Calibri"/>
                  </a:rPr>
                  <a:t>Decision Variable </a:t>
                </a:r>
                <a:endParaRPr lang="en-US" sz="1400" b="0" strike="noStrike" spc="-1">
                  <a:solidFill>
                    <a:srgbClr val="000000"/>
                  </a:solidFill>
                  <a:latin typeface="Arial"/>
                </a:endParaRPr>
              </a:p>
              <a:p>
                <a:pPr>
                  <a:lnSpc>
                    <a:spcPct val="100000"/>
                  </a:lnSpc>
                </a:pPr>
                <a:r>
                  <a:rPr lang="en-US" sz="1400" b="1" strike="noStrike" spc="-1">
                    <a:solidFill>
                      <a:srgbClr val="000000"/>
                    </a:solidFill>
                    <a:latin typeface="Calibri"/>
                  </a:rPr>
                  <a:t>(feature)</a:t>
                </a:r>
                <a:endParaRPr lang="en-US" sz="1400" b="0" strike="noStrike" spc="-1">
                  <a:solidFill>
                    <a:srgbClr val="000000"/>
                  </a:solidFill>
                  <a:latin typeface="Arial"/>
                </a:endParaRPr>
              </a:p>
            </p:txBody>
          </p:sp>
        </p:grpSp>
        <p:sp>
          <p:nvSpPr>
            <p:cNvPr id="623" name="TextBox 97"/>
            <p:cNvSpPr/>
            <p:nvPr/>
          </p:nvSpPr>
          <p:spPr>
            <a:xfrm>
              <a:off x="7251840" y="5529240"/>
              <a:ext cx="729720" cy="24948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050" b="1" strike="noStrike" spc="-1">
                  <a:solidFill>
                    <a:srgbClr val="0000FF"/>
                  </a:solidFill>
                  <a:latin typeface="Calibri"/>
                </a:rPr>
                <a:t>Threshold</a:t>
              </a:r>
              <a:endParaRPr lang="en-US" sz="1050" b="0" strike="noStrike" spc="-1">
                <a:solidFill>
                  <a:srgbClr val="000000"/>
                </a:solidFill>
                <a:latin typeface="Arial"/>
              </a:endParaRPr>
            </a:p>
          </p:txBody>
        </p:sp>
        <p:cxnSp>
          <p:nvCxnSpPr>
            <p:cNvPr id="624" name="Straight Arrow Connector 98"/>
            <p:cNvCxnSpPr/>
            <p:nvPr/>
          </p:nvCxnSpPr>
          <p:spPr>
            <a:xfrm flipH="1">
              <a:off x="7218360" y="5051880"/>
              <a:ext cx="1800" cy="539280"/>
            </a:xfrm>
            <a:prstGeom prst="straightConnector1">
              <a:avLst/>
            </a:prstGeom>
            <a:ln w="25400">
              <a:solidFill>
                <a:srgbClr val="0000FF"/>
              </a:solidFill>
              <a:round/>
              <a:tailEnd type="triangle" w="med" len="med"/>
            </a:ln>
          </p:spPr>
        </p:cxnSp>
        <p:sp>
          <p:nvSpPr>
            <p:cNvPr id="625" name="Line 66"/>
            <p:cNvSpPr/>
            <p:nvPr/>
          </p:nvSpPr>
          <p:spPr>
            <a:xfrm>
              <a:off x="4090680" y="4983840"/>
              <a:ext cx="3272400" cy="360"/>
            </a:xfrm>
            <a:prstGeom prst="line">
              <a:avLst/>
            </a:prstGeom>
            <a:ln w="25400">
              <a:solidFill>
                <a:srgbClr val="FF0000"/>
              </a:solidFill>
              <a:prstDash val="sysDash"/>
              <a:round/>
            </a:ln>
          </p:spPr>
          <p:style>
            <a:lnRef idx="0">
              <a:srgbClr val="FFFFFF"/>
            </a:lnRef>
            <a:fillRef idx="0">
              <a:srgbClr val="FFFFFF"/>
            </a:fillRef>
            <a:effectRef idx="0">
              <a:srgbClr val="FFFFFF"/>
            </a:effectRef>
            <a:fontRef idx="minor"/>
          </p:style>
          <p:txBody>
            <a:bodyPr lIns="90000" tIns="-44640" rIns="90000" bIns="-44640" anchor="t">
              <a:noAutofit/>
            </a:bodyPr>
            <a:p>
              <a:endParaRPr lang="en-US" sz="2400" b="0" strike="noStrike" spc="-1">
                <a:solidFill>
                  <a:srgbClr val="FFFFFF"/>
                </a:solidFill>
                <a:latin typeface="Calibri"/>
              </a:endParaRPr>
            </a:p>
          </p:txBody>
        </p:sp>
      </p:grpSp>
      <p:grpSp>
        <p:nvGrpSpPr>
          <p:cNvPr id="626" name="Group 174"/>
          <p:cNvGrpSpPr/>
          <p:nvPr/>
        </p:nvGrpSpPr>
        <p:grpSpPr>
          <a:xfrm>
            <a:off x="8082720" y="1774080"/>
            <a:ext cx="3773160" cy="4140000"/>
            <a:chOff x="8082720" y="1774080"/>
            <a:chExt cx="3773160" cy="4140000"/>
          </a:xfrm>
        </p:grpSpPr>
        <p:sp>
          <p:nvSpPr>
            <p:cNvPr id="627" name="Text Box 286"/>
            <p:cNvSpPr/>
            <p:nvPr/>
          </p:nvSpPr>
          <p:spPr>
            <a:xfrm rot="10800000">
              <a:off x="8082720" y="2457000"/>
              <a:ext cx="364680" cy="2700360"/>
            </a:xfrm>
            <a:prstGeom prst="rect">
              <a:avLst/>
            </a:prstGeom>
            <a:noFill/>
            <a:ln w="9525">
              <a:noFill/>
            </a:ln>
          </p:spPr>
          <p:style>
            <a:lnRef idx="0">
              <a:srgbClr val="FFFFFF"/>
            </a:lnRef>
            <a:fillRef idx="0">
              <a:srgbClr val="FFFFFF"/>
            </a:fillRef>
            <a:effectRef idx="0">
              <a:srgbClr val="FFFFFF"/>
            </a:effectRef>
            <a:fontRef idx="minor"/>
          </p:style>
          <p:txBody>
            <a:bodyPr vert="eaVert" wrap="none" lIns="45000" tIns="90000" rIns="45000" bIns="90000" anchor="t">
              <a:noAutofit/>
            </a:bodyPr>
            <a:p>
              <a:pPr>
                <a:lnSpc>
                  <a:spcPct val="100000"/>
                </a:lnSpc>
              </a:pPr>
              <a:r>
                <a:rPr lang="en-US" sz="1400" b="1" strike="noStrike" spc="-1">
                  <a:solidFill>
                    <a:srgbClr val="000000"/>
                  </a:solidFill>
                  <a:latin typeface="Calibri"/>
                </a:rPr>
                <a:t>Combined Decision Variable (feature)</a:t>
              </a:r>
              <a:endParaRPr lang="en-US" sz="1400" b="0" strike="noStrike" spc="-1">
                <a:solidFill>
                  <a:srgbClr val="000000"/>
                </a:solidFill>
                <a:latin typeface="Arial"/>
              </a:endParaRPr>
            </a:p>
          </p:txBody>
        </p:sp>
        <p:grpSp>
          <p:nvGrpSpPr>
            <p:cNvPr id="628" name="Group 433"/>
            <p:cNvGrpSpPr/>
            <p:nvPr/>
          </p:nvGrpSpPr>
          <p:grpSpPr>
            <a:xfrm>
              <a:off x="8471520" y="2068560"/>
              <a:ext cx="3384360" cy="3845520"/>
              <a:chOff x="8471520" y="2068560"/>
              <a:chExt cx="3384360" cy="3845520"/>
            </a:xfrm>
          </p:grpSpPr>
          <p:sp>
            <p:nvSpPr>
              <p:cNvPr id="629" name="Rectangle 137"/>
              <p:cNvSpPr/>
              <p:nvPr/>
            </p:nvSpPr>
            <p:spPr>
              <a:xfrm>
                <a:off x="848484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30" name="Rectangle 138"/>
              <p:cNvSpPr/>
              <p:nvPr/>
            </p:nvSpPr>
            <p:spPr>
              <a:xfrm>
                <a:off x="8676000" y="57171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31" name="Rectangle 139"/>
              <p:cNvSpPr/>
              <p:nvPr/>
            </p:nvSpPr>
            <p:spPr>
              <a:xfrm>
                <a:off x="8676000" y="55198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32" name="Rectangle 140"/>
              <p:cNvSpPr/>
              <p:nvPr/>
            </p:nvSpPr>
            <p:spPr>
              <a:xfrm>
                <a:off x="8676000" y="53226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33" name="Rectangle 141"/>
              <p:cNvSpPr/>
              <p:nvPr/>
            </p:nvSpPr>
            <p:spPr>
              <a:xfrm>
                <a:off x="886716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34" name="Rectangle 142"/>
              <p:cNvSpPr/>
              <p:nvPr/>
            </p:nvSpPr>
            <p:spPr>
              <a:xfrm>
                <a:off x="886716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35" name="Rectangle 143"/>
              <p:cNvSpPr/>
              <p:nvPr/>
            </p:nvSpPr>
            <p:spPr>
              <a:xfrm>
                <a:off x="944064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36" name="Rectangle 144"/>
              <p:cNvSpPr/>
              <p:nvPr/>
            </p:nvSpPr>
            <p:spPr>
              <a:xfrm>
                <a:off x="9058320" y="57171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37" name="Rectangle 145"/>
              <p:cNvSpPr/>
              <p:nvPr/>
            </p:nvSpPr>
            <p:spPr>
              <a:xfrm>
                <a:off x="9058320" y="55198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38" name="Rectangle 146"/>
              <p:cNvSpPr/>
              <p:nvPr/>
            </p:nvSpPr>
            <p:spPr>
              <a:xfrm>
                <a:off x="9058320" y="53226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39" name="Rectangle 147"/>
              <p:cNvSpPr/>
              <p:nvPr/>
            </p:nvSpPr>
            <p:spPr>
              <a:xfrm>
                <a:off x="924948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40" name="Rectangle 148"/>
              <p:cNvSpPr/>
              <p:nvPr/>
            </p:nvSpPr>
            <p:spPr>
              <a:xfrm>
                <a:off x="944064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41" name="Rectangle 149"/>
              <p:cNvSpPr/>
              <p:nvPr/>
            </p:nvSpPr>
            <p:spPr>
              <a:xfrm>
                <a:off x="8676000" y="512532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42" name="Rectangle 150"/>
              <p:cNvSpPr/>
              <p:nvPr/>
            </p:nvSpPr>
            <p:spPr>
              <a:xfrm>
                <a:off x="8676000" y="49284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43" name="Rectangle 151"/>
              <p:cNvSpPr/>
              <p:nvPr/>
            </p:nvSpPr>
            <p:spPr>
              <a:xfrm>
                <a:off x="8676000" y="473112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44" name="Rectangle 152"/>
              <p:cNvSpPr/>
              <p:nvPr/>
            </p:nvSpPr>
            <p:spPr>
              <a:xfrm>
                <a:off x="8676000" y="453384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45" name="Rectangle 153"/>
              <p:cNvSpPr/>
              <p:nvPr/>
            </p:nvSpPr>
            <p:spPr>
              <a:xfrm>
                <a:off x="8676000" y="43365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46" name="Rectangle 154"/>
              <p:cNvSpPr/>
              <p:nvPr/>
            </p:nvSpPr>
            <p:spPr>
              <a:xfrm>
                <a:off x="9623160" y="5717160"/>
                <a:ext cx="190800" cy="19692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47" name="Rectangle 155"/>
              <p:cNvSpPr/>
              <p:nvPr/>
            </p:nvSpPr>
            <p:spPr>
              <a:xfrm>
                <a:off x="981432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48" name="Rectangle 156"/>
              <p:cNvSpPr/>
              <p:nvPr/>
            </p:nvSpPr>
            <p:spPr>
              <a:xfrm>
                <a:off x="981432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49" name="Rectangle 157"/>
              <p:cNvSpPr/>
              <p:nvPr/>
            </p:nvSpPr>
            <p:spPr>
              <a:xfrm>
                <a:off x="9814320" y="53226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50" name="Rectangle 158"/>
              <p:cNvSpPr/>
              <p:nvPr/>
            </p:nvSpPr>
            <p:spPr>
              <a:xfrm>
                <a:off x="9814320" y="51253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51" name="Rectangle 159"/>
              <p:cNvSpPr/>
              <p:nvPr/>
            </p:nvSpPr>
            <p:spPr>
              <a:xfrm>
                <a:off x="9814320" y="49284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52" name="Rectangle 160"/>
              <p:cNvSpPr/>
              <p:nvPr/>
            </p:nvSpPr>
            <p:spPr>
              <a:xfrm>
                <a:off x="1000548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53" name="Rectangle 161"/>
              <p:cNvSpPr/>
              <p:nvPr/>
            </p:nvSpPr>
            <p:spPr>
              <a:xfrm>
                <a:off x="1000548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54" name="Rectangle 162"/>
              <p:cNvSpPr/>
              <p:nvPr/>
            </p:nvSpPr>
            <p:spPr>
              <a:xfrm>
                <a:off x="10005480" y="53226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55" name="Rectangle 163"/>
              <p:cNvSpPr/>
              <p:nvPr/>
            </p:nvSpPr>
            <p:spPr>
              <a:xfrm>
                <a:off x="10005480" y="51253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56" name="Rectangle 164"/>
              <p:cNvSpPr/>
              <p:nvPr/>
            </p:nvSpPr>
            <p:spPr>
              <a:xfrm>
                <a:off x="10196640" y="57171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57" name="Rectangle 165"/>
              <p:cNvSpPr/>
              <p:nvPr/>
            </p:nvSpPr>
            <p:spPr>
              <a:xfrm>
                <a:off x="10196640" y="55198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58" name="Rectangle 166"/>
              <p:cNvSpPr/>
              <p:nvPr/>
            </p:nvSpPr>
            <p:spPr>
              <a:xfrm>
                <a:off x="10196640" y="53226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59" name="Rectangle 167"/>
              <p:cNvSpPr/>
              <p:nvPr/>
            </p:nvSpPr>
            <p:spPr>
              <a:xfrm>
                <a:off x="10196640" y="512532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60" name="Rectangle 168"/>
              <p:cNvSpPr/>
              <p:nvPr/>
            </p:nvSpPr>
            <p:spPr>
              <a:xfrm>
                <a:off x="10196640" y="49284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61" name="Rectangle 169"/>
              <p:cNvSpPr/>
              <p:nvPr/>
            </p:nvSpPr>
            <p:spPr>
              <a:xfrm>
                <a:off x="10196640" y="473112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62" name="Rectangle 170"/>
              <p:cNvSpPr/>
              <p:nvPr/>
            </p:nvSpPr>
            <p:spPr>
              <a:xfrm>
                <a:off x="1038780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63" name="Rectangle 171"/>
              <p:cNvSpPr/>
              <p:nvPr/>
            </p:nvSpPr>
            <p:spPr>
              <a:xfrm>
                <a:off x="1038780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64" name="Rectangle 172"/>
              <p:cNvSpPr/>
              <p:nvPr/>
            </p:nvSpPr>
            <p:spPr>
              <a:xfrm>
                <a:off x="1057896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65" name="Rectangle 173"/>
              <p:cNvSpPr/>
              <p:nvPr/>
            </p:nvSpPr>
            <p:spPr>
              <a:xfrm>
                <a:off x="1057896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66" name="Rectangle 174"/>
              <p:cNvSpPr/>
              <p:nvPr/>
            </p:nvSpPr>
            <p:spPr>
              <a:xfrm>
                <a:off x="10578960" y="53226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67" name="Rectangle 175"/>
              <p:cNvSpPr/>
              <p:nvPr/>
            </p:nvSpPr>
            <p:spPr>
              <a:xfrm>
                <a:off x="10578960" y="51253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68" name="Rectangle 176"/>
              <p:cNvSpPr/>
              <p:nvPr/>
            </p:nvSpPr>
            <p:spPr>
              <a:xfrm>
                <a:off x="10578960" y="49284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69" name="Rectangle 177"/>
              <p:cNvSpPr/>
              <p:nvPr/>
            </p:nvSpPr>
            <p:spPr>
              <a:xfrm>
                <a:off x="1077012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70" name="Rectangle 178"/>
              <p:cNvSpPr/>
              <p:nvPr/>
            </p:nvSpPr>
            <p:spPr>
              <a:xfrm>
                <a:off x="1096128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71" name="Rectangle 179"/>
              <p:cNvSpPr/>
              <p:nvPr/>
            </p:nvSpPr>
            <p:spPr>
              <a:xfrm>
                <a:off x="1096128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72" name="Rectangle 180"/>
              <p:cNvSpPr/>
              <p:nvPr/>
            </p:nvSpPr>
            <p:spPr>
              <a:xfrm>
                <a:off x="10961280" y="53226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73" name="Rectangle 181"/>
              <p:cNvSpPr/>
              <p:nvPr/>
            </p:nvSpPr>
            <p:spPr>
              <a:xfrm>
                <a:off x="10961280" y="51253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74" name="Rectangle 182"/>
              <p:cNvSpPr/>
              <p:nvPr/>
            </p:nvSpPr>
            <p:spPr>
              <a:xfrm>
                <a:off x="10961280" y="49284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75" name="Rectangle 183"/>
              <p:cNvSpPr/>
              <p:nvPr/>
            </p:nvSpPr>
            <p:spPr>
              <a:xfrm>
                <a:off x="10961280" y="47311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76" name="Rectangle 184"/>
              <p:cNvSpPr/>
              <p:nvPr/>
            </p:nvSpPr>
            <p:spPr>
              <a:xfrm>
                <a:off x="11152440" y="57171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77" name="Rectangle 185"/>
              <p:cNvSpPr/>
              <p:nvPr/>
            </p:nvSpPr>
            <p:spPr>
              <a:xfrm>
                <a:off x="11152440" y="55198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78" name="Rectangle 186"/>
              <p:cNvSpPr/>
              <p:nvPr/>
            </p:nvSpPr>
            <p:spPr>
              <a:xfrm>
                <a:off x="11152440" y="53226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79" name="Rectangle 187"/>
              <p:cNvSpPr/>
              <p:nvPr/>
            </p:nvSpPr>
            <p:spPr>
              <a:xfrm>
                <a:off x="11152440" y="512532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80" name="Rectangle 188"/>
              <p:cNvSpPr/>
              <p:nvPr/>
            </p:nvSpPr>
            <p:spPr>
              <a:xfrm>
                <a:off x="11152440" y="49284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81" name="Rectangle 189"/>
              <p:cNvSpPr/>
              <p:nvPr/>
            </p:nvSpPr>
            <p:spPr>
              <a:xfrm>
                <a:off x="11152440" y="473112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82" name="Rectangle 190"/>
              <p:cNvSpPr/>
              <p:nvPr/>
            </p:nvSpPr>
            <p:spPr>
              <a:xfrm>
                <a:off x="1134360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83" name="Rectangle 191"/>
              <p:cNvSpPr/>
              <p:nvPr/>
            </p:nvSpPr>
            <p:spPr>
              <a:xfrm>
                <a:off x="1134360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84" name="Rectangle 192"/>
              <p:cNvSpPr/>
              <p:nvPr/>
            </p:nvSpPr>
            <p:spPr>
              <a:xfrm>
                <a:off x="11343600" y="53226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85" name="Rectangle 193"/>
              <p:cNvSpPr/>
              <p:nvPr/>
            </p:nvSpPr>
            <p:spPr>
              <a:xfrm>
                <a:off x="11343600" y="51253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86" name="Rectangle 194"/>
              <p:cNvSpPr/>
              <p:nvPr/>
            </p:nvSpPr>
            <p:spPr>
              <a:xfrm>
                <a:off x="11343600" y="49284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87" name="Rectangle 195"/>
              <p:cNvSpPr/>
              <p:nvPr/>
            </p:nvSpPr>
            <p:spPr>
              <a:xfrm>
                <a:off x="1153476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88" name="Rectangle 196"/>
              <p:cNvSpPr/>
              <p:nvPr/>
            </p:nvSpPr>
            <p:spPr>
              <a:xfrm>
                <a:off x="1153476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89" name="Rectangle 197"/>
              <p:cNvSpPr/>
              <p:nvPr/>
            </p:nvSpPr>
            <p:spPr>
              <a:xfrm>
                <a:off x="11534760" y="53226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90" name="Rectangle 198"/>
              <p:cNvSpPr/>
              <p:nvPr/>
            </p:nvSpPr>
            <p:spPr>
              <a:xfrm>
                <a:off x="11152440" y="453384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91" name="Rectangle 199"/>
              <p:cNvSpPr/>
              <p:nvPr/>
            </p:nvSpPr>
            <p:spPr>
              <a:xfrm>
                <a:off x="11152440" y="43365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92" name="Rectangle 200"/>
              <p:cNvSpPr/>
              <p:nvPr/>
            </p:nvSpPr>
            <p:spPr>
              <a:xfrm>
                <a:off x="11152440" y="41392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93" name="Rectangle 201"/>
              <p:cNvSpPr/>
              <p:nvPr/>
            </p:nvSpPr>
            <p:spPr>
              <a:xfrm>
                <a:off x="9058320" y="512532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94" name="Rectangle 202"/>
              <p:cNvSpPr/>
              <p:nvPr/>
            </p:nvSpPr>
            <p:spPr>
              <a:xfrm>
                <a:off x="9058320" y="49284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95" name="Rectangle 203"/>
              <p:cNvSpPr/>
              <p:nvPr/>
            </p:nvSpPr>
            <p:spPr>
              <a:xfrm>
                <a:off x="9058320" y="473112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96" name="Rectangle 204"/>
              <p:cNvSpPr/>
              <p:nvPr/>
            </p:nvSpPr>
            <p:spPr>
              <a:xfrm>
                <a:off x="9058320" y="453384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97" name="Rectangle 205"/>
              <p:cNvSpPr/>
              <p:nvPr/>
            </p:nvSpPr>
            <p:spPr>
              <a:xfrm>
                <a:off x="924948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98" name="Rectangle 206"/>
              <p:cNvSpPr/>
              <p:nvPr/>
            </p:nvSpPr>
            <p:spPr>
              <a:xfrm>
                <a:off x="9249480" y="53226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699" name="Rectangle 207"/>
              <p:cNvSpPr/>
              <p:nvPr/>
            </p:nvSpPr>
            <p:spPr>
              <a:xfrm>
                <a:off x="848484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00" name="Rectangle 208"/>
              <p:cNvSpPr/>
              <p:nvPr/>
            </p:nvSpPr>
            <p:spPr>
              <a:xfrm>
                <a:off x="8484840" y="53226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01" name="Rectangle 209"/>
              <p:cNvSpPr/>
              <p:nvPr/>
            </p:nvSpPr>
            <p:spPr>
              <a:xfrm>
                <a:off x="8484840" y="51253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02" name="Rectangle 210"/>
              <p:cNvSpPr/>
              <p:nvPr/>
            </p:nvSpPr>
            <p:spPr>
              <a:xfrm>
                <a:off x="8484840" y="49284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03" name="Rectangle 211"/>
              <p:cNvSpPr/>
              <p:nvPr/>
            </p:nvSpPr>
            <p:spPr>
              <a:xfrm>
                <a:off x="8676000" y="41392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04" name="Rectangle 212"/>
              <p:cNvSpPr/>
              <p:nvPr/>
            </p:nvSpPr>
            <p:spPr>
              <a:xfrm>
                <a:off x="8676000" y="39420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05" name="Rectangle 213"/>
              <p:cNvSpPr/>
              <p:nvPr/>
            </p:nvSpPr>
            <p:spPr>
              <a:xfrm>
                <a:off x="8676000" y="37450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06" name="Rectangle 214"/>
              <p:cNvSpPr/>
              <p:nvPr/>
            </p:nvSpPr>
            <p:spPr>
              <a:xfrm>
                <a:off x="8867160" y="53316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07" name="Rectangle 215"/>
              <p:cNvSpPr/>
              <p:nvPr/>
            </p:nvSpPr>
            <p:spPr>
              <a:xfrm>
                <a:off x="8867160" y="51343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08" name="Rectangle 216"/>
              <p:cNvSpPr/>
              <p:nvPr/>
            </p:nvSpPr>
            <p:spPr>
              <a:xfrm>
                <a:off x="9440640" y="53226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09" name="Rectangle 217"/>
              <p:cNvSpPr/>
              <p:nvPr/>
            </p:nvSpPr>
            <p:spPr>
              <a:xfrm>
                <a:off x="9058320" y="43365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10" name="Rectangle 218"/>
              <p:cNvSpPr/>
              <p:nvPr/>
            </p:nvSpPr>
            <p:spPr>
              <a:xfrm>
                <a:off x="9058320" y="41392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11" name="Rectangle 219"/>
              <p:cNvSpPr/>
              <p:nvPr/>
            </p:nvSpPr>
            <p:spPr>
              <a:xfrm>
                <a:off x="9058320" y="39420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12" name="Rectangle 220"/>
              <p:cNvSpPr/>
              <p:nvPr/>
            </p:nvSpPr>
            <p:spPr>
              <a:xfrm>
                <a:off x="9249480" y="51253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13" name="Rectangle 221"/>
              <p:cNvSpPr/>
              <p:nvPr/>
            </p:nvSpPr>
            <p:spPr>
              <a:xfrm>
                <a:off x="9440640" y="51253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14" name="Rectangle 222"/>
              <p:cNvSpPr/>
              <p:nvPr/>
            </p:nvSpPr>
            <p:spPr>
              <a:xfrm>
                <a:off x="8676000" y="35478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15" name="Rectangle 223"/>
              <p:cNvSpPr/>
              <p:nvPr/>
            </p:nvSpPr>
            <p:spPr>
              <a:xfrm>
                <a:off x="8676000" y="335052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16" name="Rectangle 224"/>
              <p:cNvSpPr/>
              <p:nvPr/>
            </p:nvSpPr>
            <p:spPr>
              <a:xfrm>
                <a:off x="8676000" y="315324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17" name="Rectangle 225"/>
              <p:cNvSpPr/>
              <p:nvPr/>
            </p:nvSpPr>
            <p:spPr>
              <a:xfrm>
                <a:off x="8676000" y="29559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18" name="Rectangle 226"/>
              <p:cNvSpPr/>
              <p:nvPr/>
            </p:nvSpPr>
            <p:spPr>
              <a:xfrm>
                <a:off x="8676000" y="27586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19" name="Rectangle 227"/>
              <p:cNvSpPr/>
              <p:nvPr/>
            </p:nvSpPr>
            <p:spPr>
              <a:xfrm>
                <a:off x="8676000" y="25617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20" name="Rectangle 228"/>
              <p:cNvSpPr/>
              <p:nvPr/>
            </p:nvSpPr>
            <p:spPr>
              <a:xfrm>
                <a:off x="9623160" y="5519880"/>
                <a:ext cx="190800" cy="19692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21" name="Rectangle 229"/>
              <p:cNvSpPr/>
              <p:nvPr/>
            </p:nvSpPr>
            <p:spPr>
              <a:xfrm>
                <a:off x="9623160" y="5322600"/>
                <a:ext cx="190800" cy="19692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22" name="Rectangle 230"/>
              <p:cNvSpPr/>
              <p:nvPr/>
            </p:nvSpPr>
            <p:spPr>
              <a:xfrm>
                <a:off x="9623160" y="5125320"/>
                <a:ext cx="190800" cy="19692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23" name="Rectangle 231"/>
              <p:cNvSpPr/>
              <p:nvPr/>
            </p:nvSpPr>
            <p:spPr>
              <a:xfrm>
                <a:off x="9623160" y="4928400"/>
                <a:ext cx="190800" cy="19692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24" name="Rectangle 232"/>
              <p:cNvSpPr/>
              <p:nvPr/>
            </p:nvSpPr>
            <p:spPr>
              <a:xfrm>
                <a:off x="9623160" y="4731120"/>
                <a:ext cx="190800" cy="19692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25" name="Rectangle 233"/>
              <p:cNvSpPr/>
              <p:nvPr/>
            </p:nvSpPr>
            <p:spPr>
              <a:xfrm>
                <a:off x="9623160" y="4533840"/>
                <a:ext cx="190800" cy="19692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26" name="Rectangle 234"/>
              <p:cNvSpPr/>
              <p:nvPr/>
            </p:nvSpPr>
            <p:spPr>
              <a:xfrm>
                <a:off x="9814320" y="47311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27" name="Rectangle 235"/>
              <p:cNvSpPr/>
              <p:nvPr/>
            </p:nvSpPr>
            <p:spPr>
              <a:xfrm>
                <a:off x="9814320" y="453384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28" name="Rectangle 236"/>
              <p:cNvSpPr/>
              <p:nvPr/>
            </p:nvSpPr>
            <p:spPr>
              <a:xfrm>
                <a:off x="10005480" y="49284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29" name="Rectangle 237"/>
              <p:cNvSpPr/>
              <p:nvPr/>
            </p:nvSpPr>
            <p:spPr>
              <a:xfrm>
                <a:off x="10005480" y="47311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30" name="Rectangle 238"/>
              <p:cNvSpPr/>
              <p:nvPr/>
            </p:nvSpPr>
            <p:spPr>
              <a:xfrm>
                <a:off x="10005480" y="453384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31" name="Rectangle 239"/>
              <p:cNvSpPr/>
              <p:nvPr/>
            </p:nvSpPr>
            <p:spPr>
              <a:xfrm>
                <a:off x="10196640" y="453384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32" name="Rectangle 240"/>
              <p:cNvSpPr/>
              <p:nvPr/>
            </p:nvSpPr>
            <p:spPr>
              <a:xfrm>
                <a:off x="10196640" y="43365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33" name="Rectangle 241"/>
              <p:cNvSpPr/>
              <p:nvPr/>
            </p:nvSpPr>
            <p:spPr>
              <a:xfrm>
                <a:off x="10196640" y="41392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34" name="Rectangle 242"/>
              <p:cNvSpPr/>
              <p:nvPr/>
            </p:nvSpPr>
            <p:spPr>
              <a:xfrm>
                <a:off x="10196640" y="39420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35" name="Rectangle 243"/>
              <p:cNvSpPr/>
              <p:nvPr/>
            </p:nvSpPr>
            <p:spPr>
              <a:xfrm>
                <a:off x="10196640" y="37450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36" name="Rectangle 244"/>
              <p:cNvSpPr/>
              <p:nvPr/>
            </p:nvSpPr>
            <p:spPr>
              <a:xfrm>
                <a:off x="10387800" y="53226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37" name="Rectangle 245"/>
              <p:cNvSpPr/>
              <p:nvPr/>
            </p:nvSpPr>
            <p:spPr>
              <a:xfrm>
                <a:off x="10387800" y="51253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38" name="Rectangle 246"/>
              <p:cNvSpPr/>
              <p:nvPr/>
            </p:nvSpPr>
            <p:spPr>
              <a:xfrm>
                <a:off x="10578960" y="47311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39" name="Rectangle 247"/>
              <p:cNvSpPr/>
              <p:nvPr/>
            </p:nvSpPr>
            <p:spPr>
              <a:xfrm>
                <a:off x="1077012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40" name="Rectangle 248"/>
              <p:cNvSpPr/>
              <p:nvPr/>
            </p:nvSpPr>
            <p:spPr>
              <a:xfrm>
                <a:off x="10961280" y="453384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41" name="Rectangle 249"/>
              <p:cNvSpPr/>
              <p:nvPr/>
            </p:nvSpPr>
            <p:spPr>
              <a:xfrm>
                <a:off x="10961280" y="43365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42" name="Rectangle 250"/>
              <p:cNvSpPr/>
              <p:nvPr/>
            </p:nvSpPr>
            <p:spPr>
              <a:xfrm>
                <a:off x="11152440" y="39420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43" name="Rectangle 251"/>
              <p:cNvSpPr/>
              <p:nvPr/>
            </p:nvSpPr>
            <p:spPr>
              <a:xfrm>
                <a:off x="11152440" y="37450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44" name="Rectangle 252"/>
              <p:cNvSpPr/>
              <p:nvPr/>
            </p:nvSpPr>
            <p:spPr>
              <a:xfrm>
                <a:off x="11152440" y="35478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45" name="Rectangle 253"/>
              <p:cNvSpPr/>
              <p:nvPr/>
            </p:nvSpPr>
            <p:spPr>
              <a:xfrm>
                <a:off x="11152440" y="335052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46" name="Rectangle 254"/>
              <p:cNvSpPr/>
              <p:nvPr/>
            </p:nvSpPr>
            <p:spPr>
              <a:xfrm>
                <a:off x="11152440" y="315324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47" name="Rectangle 255"/>
              <p:cNvSpPr/>
              <p:nvPr/>
            </p:nvSpPr>
            <p:spPr>
              <a:xfrm>
                <a:off x="11152440" y="29559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48" name="Rectangle 256"/>
              <p:cNvSpPr/>
              <p:nvPr/>
            </p:nvSpPr>
            <p:spPr>
              <a:xfrm>
                <a:off x="11343600" y="47311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49" name="Rectangle 257"/>
              <p:cNvSpPr/>
              <p:nvPr/>
            </p:nvSpPr>
            <p:spPr>
              <a:xfrm>
                <a:off x="11343600" y="453384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50" name="Rectangle 258"/>
              <p:cNvSpPr/>
              <p:nvPr/>
            </p:nvSpPr>
            <p:spPr>
              <a:xfrm>
                <a:off x="11534760" y="51253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51" name="Rectangle 259"/>
              <p:cNvSpPr/>
              <p:nvPr/>
            </p:nvSpPr>
            <p:spPr>
              <a:xfrm>
                <a:off x="11534760" y="49284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52" name="Rectangle 260"/>
              <p:cNvSpPr/>
              <p:nvPr/>
            </p:nvSpPr>
            <p:spPr>
              <a:xfrm>
                <a:off x="11534760" y="47311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53" name="Rectangle 261"/>
              <p:cNvSpPr/>
              <p:nvPr/>
            </p:nvSpPr>
            <p:spPr>
              <a:xfrm>
                <a:off x="9623160" y="4336560"/>
                <a:ext cx="190800" cy="19692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54" name="Rectangle 262"/>
              <p:cNvSpPr/>
              <p:nvPr/>
            </p:nvSpPr>
            <p:spPr>
              <a:xfrm>
                <a:off x="9623160" y="4139280"/>
                <a:ext cx="190800" cy="19692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55" name="Rectangle 263"/>
              <p:cNvSpPr/>
              <p:nvPr/>
            </p:nvSpPr>
            <p:spPr>
              <a:xfrm>
                <a:off x="11152440" y="27586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56" name="Rectangle 264"/>
              <p:cNvSpPr/>
              <p:nvPr/>
            </p:nvSpPr>
            <p:spPr>
              <a:xfrm>
                <a:off x="11152440" y="25617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57" name="Rectangle 265"/>
              <p:cNvSpPr/>
              <p:nvPr/>
            </p:nvSpPr>
            <p:spPr>
              <a:xfrm>
                <a:off x="11152440" y="23644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58" name="Rectangle 266"/>
              <p:cNvSpPr/>
              <p:nvPr/>
            </p:nvSpPr>
            <p:spPr>
              <a:xfrm>
                <a:off x="11152440" y="21672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59" name="Line 267"/>
              <p:cNvSpPr/>
              <p:nvPr/>
            </p:nvSpPr>
            <p:spPr>
              <a:xfrm>
                <a:off x="8471520" y="4269240"/>
                <a:ext cx="3371400" cy="360"/>
              </a:xfrm>
              <a:prstGeom prst="line">
                <a:avLst/>
              </a:prstGeom>
              <a:ln w="25400">
                <a:solidFill>
                  <a:srgbClr val="008000"/>
                </a:solidFill>
                <a:round/>
              </a:ln>
            </p:spPr>
            <p:style>
              <a:lnRef idx="0">
                <a:srgbClr val="FFFFFF"/>
              </a:lnRef>
              <a:fillRef idx="0">
                <a:srgbClr val="FFFFFF"/>
              </a:fillRef>
              <a:effectRef idx="0">
                <a:srgbClr val="FFFFFF"/>
              </a:effectRef>
              <a:fontRef idx="minor"/>
            </p:style>
            <p:txBody>
              <a:bodyPr lIns="90000" tIns="-44640" rIns="90000" bIns="-44640" anchor="t">
                <a:noAutofit/>
              </a:bodyPr>
              <a:p>
                <a:endParaRPr lang="en-US" sz="2400" b="0" strike="noStrike" spc="-1">
                  <a:solidFill>
                    <a:srgbClr val="FFFFFF"/>
                  </a:solidFill>
                  <a:latin typeface="Calibri"/>
                </a:endParaRPr>
              </a:p>
            </p:txBody>
          </p:sp>
          <p:sp>
            <p:nvSpPr>
              <p:cNvPr id="760" name="Text Box 270"/>
              <p:cNvSpPr/>
              <p:nvPr/>
            </p:nvSpPr>
            <p:spPr>
              <a:xfrm>
                <a:off x="9021600" y="2207520"/>
                <a:ext cx="1692360" cy="454680"/>
              </a:xfrm>
              <a:prstGeom prst="rect">
                <a:avLst/>
              </a:prstGeom>
              <a:noFill/>
              <a:ln w="9525">
                <a:noFill/>
              </a:ln>
            </p:spPr>
            <p:style>
              <a:lnRef idx="0">
                <a:srgbClr val="FFFFFF"/>
              </a:lnRef>
              <a:fillRef idx="0">
                <a:srgbClr val="FFFFFF"/>
              </a:fillRef>
              <a:effectRef idx="0">
                <a:srgbClr val="FFFFFF"/>
              </a:effectRef>
              <a:fontRef idx="minor"/>
            </p:style>
            <p:txBody>
              <a:bodyPr wrap="none" lIns="90000" tIns="45000" rIns="90000" bIns="45000" anchor="t">
                <a:spAutoFit/>
              </a:bodyPr>
              <a:p>
                <a:pPr indent="-215900">
                  <a:lnSpc>
                    <a:spcPct val="100000"/>
                  </a:lnSpc>
                  <a:buClr>
                    <a:srgbClr val="000000"/>
                  </a:buClr>
                  <a:buFont typeface="Symbol" charset="2"/>
                  <a:buChar char=""/>
                </a:pPr>
                <a:r>
                  <a:rPr lang="en-US" sz="1200" b="1" strike="noStrike" spc="-1">
                    <a:solidFill>
                      <a:srgbClr val="000000"/>
                    </a:solidFill>
                    <a:latin typeface="Calibri"/>
                  </a:rPr>
                  <a:t> </a:t>
                </a:r>
                <a:r>
                  <a:rPr lang="en-US" sz="1200" b="1" strike="noStrike" spc="-1">
                    <a:solidFill>
                      <a:srgbClr val="000000"/>
                    </a:solidFill>
                    <a:latin typeface="Calibri"/>
                  </a:rPr>
                  <a:t>4 of 4 targets detected</a:t>
                </a:r>
                <a:endParaRPr lang="en-US" sz="1200" b="0" strike="noStrike" spc="-1">
                  <a:solidFill>
                    <a:srgbClr val="000000"/>
                  </a:solidFill>
                  <a:latin typeface="Arial"/>
                </a:endParaRPr>
              </a:p>
              <a:p>
                <a:pPr indent="-215900">
                  <a:lnSpc>
                    <a:spcPct val="100000"/>
                  </a:lnSpc>
                  <a:buClr>
                    <a:srgbClr val="000000"/>
                  </a:buClr>
                  <a:buFont typeface="Symbol" charset="2"/>
                  <a:buChar char=""/>
                </a:pPr>
                <a:r>
                  <a:rPr lang="en-US" sz="1200" b="1" strike="noStrike" spc="-1">
                    <a:solidFill>
                      <a:srgbClr val="000000"/>
                    </a:solidFill>
                    <a:latin typeface="Calibri"/>
                  </a:rPr>
                  <a:t> </a:t>
                </a:r>
                <a:r>
                  <a:rPr lang="en-US" sz="1200" b="1" strike="noStrike" spc="-1">
                    <a:solidFill>
                      <a:srgbClr val="000000"/>
                    </a:solidFill>
                    <a:latin typeface="Calibri"/>
                  </a:rPr>
                  <a:t>1 false alarm</a:t>
                </a:r>
                <a:endParaRPr lang="en-US" sz="1200" b="0" strike="noStrike" spc="-1">
                  <a:solidFill>
                    <a:srgbClr val="000000"/>
                  </a:solidFill>
                  <a:latin typeface="Arial"/>
                </a:endParaRPr>
              </a:p>
            </p:txBody>
          </p:sp>
          <p:sp>
            <p:nvSpPr>
              <p:cNvPr id="761" name="Rectangle 136"/>
              <p:cNvSpPr/>
              <p:nvPr/>
            </p:nvSpPr>
            <p:spPr>
              <a:xfrm>
                <a:off x="8484840" y="2068560"/>
                <a:ext cx="3371040" cy="3845520"/>
              </a:xfrm>
              <a:prstGeom prst="rect">
                <a:avLst/>
              </a:prstGeom>
              <a:no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62" name="Rectangle 137"/>
              <p:cNvSpPr/>
              <p:nvPr/>
            </p:nvSpPr>
            <p:spPr>
              <a:xfrm>
                <a:off x="848628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63" name="Rectangle 138"/>
              <p:cNvSpPr/>
              <p:nvPr/>
            </p:nvSpPr>
            <p:spPr>
              <a:xfrm>
                <a:off x="8677440" y="57171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64" name="Rectangle 139"/>
              <p:cNvSpPr/>
              <p:nvPr/>
            </p:nvSpPr>
            <p:spPr>
              <a:xfrm>
                <a:off x="8677440" y="55198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65" name="Rectangle 140"/>
              <p:cNvSpPr/>
              <p:nvPr/>
            </p:nvSpPr>
            <p:spPr>
              <a:xfrm>
                <a:off x="8677440" y="53226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66" name="Rectangle 141"/>
              <p:cNvSpPr/>
              <p:nvPr/>
            </p:nvSpPr>
            <p:spPr>
              <a:xfrm>
                <a:off x="886860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67" name="Rectangle 142"/>
              <p:cNvSpPr/>
              <p:nvPr/>
            </p:nvSpPr>
            <p:spPr>
              <a:xfrm>
                <a:off x="886860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68" name="Rectangle 143"/>
              <p:cNvSpPr/>
              <p:nvPr/>
            </p:nvSpPr>
            <p:spPr>
              <a:xfrm>
                <a:off x="944208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69" name="Rectangle 144"/>
              <p:cNvSpPr/>
              <p:nvPr/>
            </p:nvSpPr>
            <p:spPr>
              <a:xfrm>
                <a:off x="9059760" y="57171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70" name="Rectangle 145"/>
              <p:cNvSpPr/>
              <p:nvPr/>
            </p:nvSpPr>
            <p:spPr>
              <a:xfrm>
                <a:off x="9059760" y="55198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71" name="Rectangle 146"/>
              <p:cNvSpPr/>
              <p:nvPr/>
            </p:nvSpPr>
            <p:spPr>
              <a:xfrm>
                <a:off x="9059760" y="53226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72" name="Rectangle 147"/>
              <p:cNvSpPr/>
              <p:nvPr/>
            </p:nvSpPr>
            <p:spPr>
              <a:xfrm>
                <a:off x="925092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73" name="Rectangle 148"/>
              <p:cNvSpPr/>
              <p:nvPr/>
            </p:nvSpPr>
            <p:spPr>
              <a:xfrm>
                <a:off x="944208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74" name="Rectangle 149"/>
              <p:cNvSpPr/>
              <p:nvPr/>
            </p:nvSpPr>
            <p:spPr>
              <a:xfrm>
                <a:off x="8677440" y="512532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75" name="Rectangle 150"/>
              <p:cNvSpPr/>
              <p:nvPr/>
            </p:nvSpPr>
            <p:spPr>
              <a:xfrm>
                <a:off x="8677440" y="49284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76" name="Rectangle 151"/>
              <p:cNvSpPr/>
              <p:nvPr/>
            </p:nvSpPr>
            <p:spPr>
              <a:xfrm>
                <a:off x="8677440" y="473112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77" name="Rectangle 152"/>
              <p:cNvSpPr/>
              <p:nvPr/>
            </p:nvSpPr>
            <p:spPr>
              <a:xfrm>
                <a:off x="8677440" y="453384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78" name="Rectangle 153"/>
              <p:cNvSpPr/>
              <p:nvPr/>
            </p:nvSpPr>
            <p:spPr>
              <a:xfrm>
                <a:off x="8677440" y="43365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79" name="Rectangle 154"/>
              <p:cNvSpPr/>
              <p:nvPr/>
            </p:nvSpPr>
            <p:spPr>
              <a:xfrm>
                <a:off x="9624600" y="5717160"/>
                <a:ext cx="190800" cy="19692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80" name="Rectangle 155"/>
              <p:cNvSpPr/>
              <p:nvPr/>
            </p:nvSpPr>
            <p:spPr>
              <a:xfrm>
                <a:off x="981576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81" name="Rectangle 156"/>
              <p:cNvSpPr/>
              <p:nvPr/>
            </p:nvSpPr>
            <p:spPr>
              <a:xfrm>
                <a:off x="981576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82" name="Rectangle 157"/>
              <p:cNvSpPr/>
              <p:nvPr/>
            </p:nvSpPr>
            <p:spPr>
              <a:xfrm>
                <a:off x="9815760" y="53226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83" name="Rectangle 158"/>
              <p:cNvSpPr/>
              <p:nvPr/>
            </p:nvSpPr>
            <p:spPr>
              <a:xfrm>
                <a:off x="9815760" y="51253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84" name="Rectangle 159"/>
              <p:cNvSpPr/>
              <p:nvPr/>
            </p:nvSpPr>
            <p:spPr>
              <a:xfrm>
                <a:off x="9815760" y="49284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85" name="Rectangle 160"/>
              <p:cNvSpPr/>
              <p:nvPr/>
            </p:nvSpPr>
            <p:spPr>
              <a:xfrm>
                <a:off x="1000692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86" name="Rectangle 161"/>
              <p:cNvSpPr/>
              <p:nvPr/>
            </p:nvSpPr>
            <p:spPr>
              <a:xfrm>
                <a:off x="1000692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87" name="Rectangle 162"/>
              <p:cNvSpPr/>
              <p:nvPr/>
            </p:nvSpPr>
            <p:spPr>
              <a:xfrm>
                <a:off x="10006920" y="53226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88" name="Rectangle 163"/>
              <p:cNvSpPr/>
              <p:nvPr/>
            </p:nvSpPr>
            <p:spPr>
              <a:xfrm>
                <a:off x="10006920" y="51253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89" name="Rectangle 164"/>
              <p:cNvSpPr/>
              <p:nvPr/>
            </p:nvSpPr>
            <p:spPr>
              <a:xfrm>
                <a:off x="10198080" y="57171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90" name="Rectangle 165"/>
              <p:cNvSpPr/>
              <p:nvPr/>
            </p:nvSpPr>
            <p:spPr>
              <a:xfrm>
                <a:off x="10198080" y="55198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91" name="Rectangle 166"/>
              <p:cNvSpPr/>
              <p:nvPr/>
            </p:nvSpPr>
            <p:spPr>
              <a:xfrm>
                <a:off x="10198080" y="53226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92" name="Rectangle 167"/>
              <p:cNvSpPr/>
              <p:nvPr/>
            </p:nvSpPr>
            <p:spPr>
              <a:xfrm>
                <a:off x="10198080" y="512532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93" name="Rectangle 168"/>
              <p:cNvSpPr/>
              <p:nvPr/>
            </p:nvSpPr>
            <p:spPr>
              <a:xfrm>
                <a:off x="10198080" y="49284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94" name="Rectangle 169"/>
              <p:cNvSpPr/>
              <p:nvPr/>
            </p:nvSpPr>
            <p:spPr>
              <a:xfrm>
                <a:off x="10198080" y="473112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95" name="Rectangle 170"/>
              <p:cNvSpPr/>
              <p:nvPr/>
            </p:nvSpPr>
            <p:spPr>
              <a:xfrm>
                <a:off x="1038924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96" name="Rectangle 171"/>
              <p:cNvSpPr/>
              <p:nvPr/>
            </p:nvSpPr>
            <p:spPr>
              <a:xfrm>
                <a:off x="1038924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97" name="Rectangle 172"/>
              <p:cNvSpPr/>
              <p:nvPr/>
            </p:nvSpPr>
            <p:spPr>
              <a:xfrm>
                <a:off x="1058040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98" name="Rectangle 173"/>
              <p:cNvSpPr/>
              <p:nvPr/>
            </p:nvSpPr>
            <p:spPr>
              <a:xfrm>
                <a:off x="1058040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799" name="Rectangle 174"/>
              <p:cNvSpPr/>
              <p:nvPr/>
            </p:nvSpPr>
            <p:spPr>
              <a:xfrm>
                <a:off x="10580400" y="53226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00" name="Rectangle 175"/>
              <p:cNvSpPr/>
              <p:nvPr/>
            </p:nvSpPr>
            <p:spPr>
              <a:xfrm>
                <a:off x="10580400" y="51253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01" name="Rectangle 176"/>
              <p:cNvSpPr/>
              <p:nvPr/>
            </p:nvSpPr>
            <p:spPr>
              <a:xfrm>
                <a:off x="10580400" y="49284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02" name="Rectangle 177"/>
              <p:cNvSpPr/>
              <p:nvPr/>
            </p:nvSpPr>
            <p:spPr>
              <a:xfrm>
                <a:off x="1077156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03" name="Rectangle 178"/>
              <p:cNvSpPr/>
              <p:nvPr/>
            </p:nvSpPr>
            <p:spPr>
              <a:xfrm>
                <a:off x="1096272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04" name="Rectangle 179"/>
              <p:cNvSpPr/>
              <p:nvPr/>
            </p:nvSpPr>
            <p:spPr>
              <a:xfrm>
                <a:off x="1096272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05" name="Rectangle 180"/>
              <p:cNvSpPr/>
              <p:nvPr/>
            </p:nvSpPr>
            <p:spPr>
              <a:xfrm>
                <a:off x="10962720" y="53226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06" name="Rectangle 181"/>
              <p:cNvSpPr/>
              <p:nvPr/>
            </p:nvSpPr>
            <p:spPr>
              <a:xfrm>
                <a:off x="10962720" y="51253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07" name="Rectangle 182"/>
              <p:cNvSpPr/>
              <p:nvPr/>
            </p:nvSpPr>
            <p:spPr>
              <a:xfrm>
                <a:off x="10962720" y="49284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08" name="Rectangle 183"/>
              <p:cNvSpPr/>
              <p:nvPr/>
            </p:nvSpPr>
            <p:spPr>
              <a:xfrm>
                <a:off x="10962720" y="47311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09" name="Rectangle 184"/>
              <p:cNvSpPr/>
              <p:nvPr/>
            </p:nvSpPr>
            <p:spPr>
              <a:xfrm>
                <a:off x="11153880" y="57171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10" name="Rectangle 185"/>
              <p:cNvSpPr/>
              <p:nvPr/>
            </p:nvSpPr>
            <p:spPr>
              <a:xfrm>
                <a:off x="11153880" y="55198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11" name="Rectangle 186"/>
              <p:cNvSpPr/>
              <p:nvPr/>
            </p:nvSpPr>
            <p:spPr>
              <a:xfrm>
                <a:off x="11153880" y="53226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12" name="Rectangle 187"/>
              <p:cNvSpPr/>
              <p:nvPr/>
            </p:nvSpPr>
            <p:spPr>
              <a:xfrm>
                <a:off x="11153880" y="512532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13" name="Rectangle 188"/>
              <p:cNvSpPr/>
              <p:nvPr/>
            </p:nvSpPr>
            <p:spPr>
              <a:xfrm>
                <a:off x="11153880" y="49284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14" name="Rectangle 189"/>
              <p:cNvSpPr/>
              <p:nvPr/>
            </p:nvSpPr>
            <p:spPr>
              <a:xfrm>
                <a:off x="11153880" y="473112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15" name="Rectangle 190"/>
              <p:cNvSpPr/>
              <p:nvPr/>
            </p:nvSpPr>
            <p:spPr>
              <a:xfrm>
                <a:off x="1134504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16" name="Rectangle 191"/>
              <p:cNvSpPr/>
              <p:nvPr/>
            </p:nvSpPr>
            <p:spPr>
              <a:xfrm>
                <a:off x="1134504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17" name="Rectangle 192"/>
              <p:cNvSpPr/>
              <p:nvPr/>
            </p:nvSpPr>
            <p:spPr>
              <a:xfrm>
                <a:off x="11345040" y="53226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18" name="Rectangle 193"/>
              <p:cNvSpPr/>
              <p:nvPr/>
            </p:nvSpPr>
            <p:spPr>
              <a:xfrm>
                <a:off x="11345040" y="51253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19" name="Rectangle 194"/>
              <p:cNvSpPr/>
              <p:nvPr/>
            </p:nvSpPr>
            <p:spPr>
              <a:xfrm>
                <a:off x="11345040" y="49284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20" name="Rectangle 195"/>
              <p:cNvSpPr/>
              <p:nvPr/>
            </p:nvSpPr>
            <p:spPr>
              <a:xfrm>
                <a:off x="11536200" y="57171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21" name="Rectangle 196"/>
              <p:cNvSpPr/>
              <p:nvPr/>
            </p:nvSpPr>
            <p:spPr>
              <a:xfrm>
                <a:off x="1153620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22" name="Rectangle 197"/>
              <p:cNvSpPr/>
              <p:nvPr/>
            </p:nvSpPr>
            <p:spPr>
              <a:xfrm>
                <a:off x="11536200" y="53226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23" name="Rectangle 198"/>
              <p:cNvSpPr/>
              <p:nvPr/>
            </p:nvSpPr>
            <p:spPr>
              <a:xfrm>
                <a:off x="11153880" y="453384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24" name="Rectangle 199"/>
              <p:cNvSpPr/>
              <p:nvPr/>
            </p:nvSpPr>
            <p:spPr>
              <a:xfrm>
                <a:off x="11153880" y="43365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25" name="Rectangle 200"/>
              <p:cNvSpPr/>
              <p:nvPr/>
            </p:nvSpPr>
            <p:spPr>
              <a:xfrm>
                <a:off x="11153880" y="41392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26" name="Rectangle 201"/>
              <p:cNvSpPr/>
              <p:nvPr/>
            </p:nvSpPr>
            <p:spPr>
              <a:xfrm>
                <a:off x="9059760" y="512532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27" name="Rectangle 202"/>
              <p:cNvSpPr/>
              <p:nvPr/>
            </p:nvSpPr>
            <p:spPr>
              <a:xfrm>
                <a:off x="9059760" y="49284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28" name="Rectangle 203"/>
              <p:cNvSpPr/>
              <p:nvPr/>
            </p:nvSpPr>
            <p:spPr>
              <a:xfrm>
                <a:off x="9059760" y="473112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29" name="Rectangle 204"/>
              <p:cNvSpPr/>
              <p:nvPr/>
            </p:nvSpPr>
            <p:spPr>
              <a:xfrm>
                <a:off x="9059760" y="453384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30" name="Rectangle 205"/>
              <p:cNvSpPr/>
              <p:nvPr/>
            </p:nvSpPr>
            <p:spPr>
              <a:xfrm>
                <a:off x="925092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31" name="Rectangle 206"/>
              <p:cNvSpPr/>
              <p:nvPr/>
            </p:nvSpPr>
            <p:spPr>
              <a:xfrm>
                <a:off x="9250920" y="53226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32" name="Rectangle 207"/>
              <p:cNvSpPr/>
              <p:nvPr/>
            </p:nvSpPr>
            <p:spPr>
              <a:xfrm>
                <a:off x="848628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33" name="Rectangle 208"/>
              <p:cNvSpPr/>
              <p:nvPr/>
            </p:nvSpPr>
            <p:spPr>
              <a:xfrm>
                <a:off x="8486280" y="53226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34" name="Rectangle 209"/>
              <p:cNvSpPr/>
              <p:nvPr/>
            </p:nvSpPr>
            <p:spPr>
              <a:xfrm>
                <a:off x="8486280" y="51253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35" name="Rectangle 210"/>
              <p:cNvSpPr/>
              <p:nvPr/>
            </p:nvSpPr>
            <p:spPr>
              <a:xfrm>
                <a:off x="8486280" y="49284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36" name="Rectangle 211"/>
              <p:cNvSpPr/>
              <p:nvPr/>
            </p:nvSpPr>
            <p:spPr>
              <a:xfrm>
                <a:off x="8677440" y="41392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37" name="Rectangle 212"/>
              <p:cNvSpPr/>
              <p:nvPr/>
            </p:nvSpPr>
            <p:spPr>
              <a:xfrm>
                <a:off x="8677440" y="39420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38" name="Rectangle 213"/>
              <p:cNvSpPr/>
              <p:nvPr/>
            </p:nvSpPr>
            <p:spPr>
              <a:xfrm>
                <a:off x="8677440" y="37450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39" name="Rectangle 214"/>
              <p:cNvSpPr/>
              <p:nvPr/>
            </p:nvSpPr>
            <p:spPr>
              <a:xfrm>
                <a:off x="8868600" y="53316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40" name="Rectangle 215"/>
              <p:cNvSpPr/>
              <p:nvPr/>
            </p:nvSpPr>
            <p:spPr>
              <a:xfrm>
                <a:off x="8868600" y="51343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41" name="Rectangle 216"/>
              <p:cNvSpPr/>
              <p:nvPr/>
            </p:nvSpPr>
            <p:spPr>
              <a:xfrm>
                <a:off x="9442080" y="53226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42" name="Rectangle 217"/>
              <p:cNvSpPr/>
              <p:nvPr/>
            </p:nvSpPr>
            <p:spPr>
              <a:xfrm>
                <a:off x="9059760" y="43365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43" name="Rectangle 218"/>
              <p:cNvSpPr/>
              <p:nvPr/>
            </p:nvSpPr>
            <p:spPr>
              <a:xfrm>
                <a:off x="9059760" y="41392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44" name="Rectangle 219"/>
              <p:cNvSpPr/>
              <p:nvPr/>
            </p:nvSpPr>
            <p:spPr>
              <a:xfrm>
                <a:off x="9059760" y="39420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45" name="Rectangle 220"/>
              <p:cNvSpPr/>
              <p:nvPr/>
            </p:nvSpPr>
            <p:spPr>
              <a:xfrm>
                <a:off x="9250920" y="51253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46" name="Rectangle 221"/>
              <p:cNvSpPr/>
              <p:nvPr/>
            </p:nvSpPr>
            <p:spPr>
              <a:xfrm>
                <a:off x="9442080" y="51253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47" name="Rectangle 222"/>
              <p:cNvSpPr/>
              <p:nvPr/>
            </p:nvSpPr>
            <p:spPr>
              <a:xfrm>
                <a:off x="8677440" y="35478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48" name="Rectangle 223"/>
              <p:cNvSpPr/>
              <p:nvPr/>
            </p:nvSpPr>
            <p:spPr>
              <a:xfrm>
                <a:off x="8677440" y="335052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49" name="Rectangle 224"/>
              <p:cNvSpPr/>
              <p:nvPr/>
            </p:nvSpPr>
            <p:spPr>
              <a:xfrm>
                <a:off x="8677440" y="315324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50" name="Rectangle 225"/>
              <p:cNvSpPr/>
              <p:nvPr/>
            </p:nvSpPr>
            <p:spPr>
              <a:xfrm>
                <a:off x="8677440" y="29559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51" name="Rectangle 226"/>
              <p:cNvSpPr/>
              <p:nvPr/>
            </p:nvSpPr>
            <p:spPr>
              <a:xfrm>
                <a:off x="8677440" y="27586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52" name="Rectangle 227"/>
              <p:cNvSpPr/>
              <p:nvPr/>
            </p:nvSpPr>
            <p:spPr>
              <a:xfrm>
                <a:off x="8677440" y="25617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53" name="Rectangle 228"/>
              <p:cNvSpPr/>
              <p:nvPr/>
            </p:nvSpPr>
            <p:spPr>
              <a:xfrm>
                <a:off x="9624600" y="5519880"/>
                <a:ext cx="190800" cy="19692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54" name="Rectangle 229"/>
              <p:cNvSpPr/>
              <p:nvPr/>
            </p:nvSpPr>
            <p:spPr>
              <a:xfrm>
                <a:off x="9624600" y="5322600"/>
                <a:ext cx="190800" cy="19692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55" name="Rectangle 230"/>
              <p:cNvSpPr/>
              <p:nvPr/>
            </p:nvSpPr>
            <p:spPr>
              <a:xfrm>
                <a:off x="9624600" y="5125320"/>
                <a:ext cx="190800" cy="19692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56" name="Rectangle 231"/>
              <p:cNvSpPr/>
              <p:nvPr/>
            </p:nvSpPr>
            <p:spPr>
              <a:xfrm>
                <a:off x="9624600" y="4928400"/>
                <a:ext cx="190800" cy="19692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57" name="Rectangle 232"/>
              <p:cNvSpPr/>
              <p:nvPr/>
            </p:nvSpPr>
            <p:spPr>
              <a:xfrm>
                <a:off x="9624600" y="4731120"/>
                <a:ext cx="190800" cy="19692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58" name="Rectangle 233"/>
              <p:cNvSpPr/>
              <p:nvPr/>
            </p:nvSpPr>
            <p:spPr>
              <a:xfrm>
                <a:off x="9624600" y="4533840"/>
                <a:ext cx="190800" cy="19692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59" name="Rectangle 234"/>
              <p:cNvSpPr/>
              <p:nvPr/>
            </p:nvSpPr>
            <p:spPr>
              <a:xfrm>
                <a:off x="9815760" y="47311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60" name="Rectangle 235"/>
              <p:cNvSpPr/>
              <p:nvPr/>
            </p:nvSpPr>
            <p:spPr>
              <a:xfrm>
                <a:off x="9815760" y="453384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61" name="Rectangle 236"/>
              <p:cNvSpPr/>
              <p:nvPr/>
            </p:nvSpPr>
            <p:spPr>
              <a:xfrm>
                <a:off x="10006920" y="49284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62" name="Rectangle 237"/>
              <p:cNvSpPr/>
              <p:nvPr/>
            </p:nvSpPr>
            <p:spPr>
              <a:xfrm>
                <a:off x="10006920" y="47311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63" name="Rectangle 238"/>
              <p:cNvSpPr/>
              <p:nvPr/>
            </p:nvSpPr>
            <p:spPr>
              <a:xfrm>
                <a:off x="10006920" y="453384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64" name="Rectangle 239"/>
              <p:cNvSpPr/>
              <p:nvPr/>
            </p:nvSpPr>
            <p:spPr>
              <a:xfrm>
                <a:off x="10198080" y="453384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65" name="Rectangle 240"/>
              <p:cNvSpPr/>
              <p:nvPr/>
            </p:nvSpPr>
            <p:spPr>
              <a:xfrm>
                <a:off x="10198080" y="43365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66" name="Rectangle 241"/>
              <p:cNvSpPr/>
              <p:nvPr/>
            </p:nvSpPr>
            <p:spPr>
              <a:xfrm>
                <a:off x="10198080" y="41392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67" name="Rectangle 242"/>
              <p:cNvSpPr/>
              <p:nvPr/>
            </p:nvSpPr>
            <p:spPr>
              <a:xfrm>
                <a:off x="10198080" y="39420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68" name="Rectangle 243"/>
              <p:cNvSpPr/>
              <p:nvPr/>
            </p:nvSpPr>
            <p:spPr>
              <a:xfrm>
                <a:off x="10198080" y="37450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69" name="Rectangle 244"/>
              <p:cNvSpPr/>
              <p:nvPr/>
            </p:nvSpPr>
            <p:spPr>
              <a:xfrm>
                <a:off x="10389240" y="53226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70" name="Rectangle 245"/>
              <p:cNvSpPr/>
              <p:nvPr/>
            </p:nvSpPr>
            <p:spPr>
              <a:xfrm>
                <a:off x="10389240" y="51253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71" name="Rectangle 246"/>
              <p:cNvSpPr/>
              <p:nvPr/>
            </p:nvSpPr>
            <p:spPr>
              <a:xfrm>
                <a:off x="10580400" y="47311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72" name="Rectangle 247"/>
              <p:cNvSpPr/>
              <p:nvPr/>
            </p:nvSpPr>
            <p:spPr>
              <a:xfrm>
                <a:off x="10771560" y="551988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73" name="Rectangle 248"/>
              <p:cNvSpPr/>
              <p:nvPr/>
            </p:nvSpPr>
            <p:spPr>
              <a:xfrm>
                <a:off x="10962720" y="453384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74" name="Rectangle 249"/>
              <p:cNvSpPr/>
              <p:nvPr/>
            </p:nvSpPr>
            <p:spPr>
              <a:xfrm>
                <a:off x="10962720" y="433656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75" name="Rectangle 250"/>
              <p:cNvSpPr/>
              <p:nvPr/>
            </p:nvSpPr>
            <p:spPr>
              <a:xfrm>
                <a:off x="11153880" y="39420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76" name="Rectangle 251"/>
              <p:cNvSpPr/>
              <p:nvPr/>
            </p:nvSpPr>
            <p:spPr>
              <a:xfrm>
                <a:off x="11153880" y="37450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77" name="Rectangle 252"/>
              <p:cNvSpPr/>
              <p:nvPr/>
            </p:nvSpPr>
            <p:spPr>
              <a:xfrm>
                <a:off x="11153880" y="35478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78" name="Rectangle 253"/>
              <p:cNvSpPr/>
              <p:nvPr/>
            </p:nvSpPr>
            <p:spPr>
              <a:xfrm>
                <a:off x="11153880" y="335052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79" name="Rectangle 254"/>
              <p:cNvSpPr/>
              <p:nvPr/>
            </p:nvSpPr>
            <p:spPr>
              <a:xfrm>
                <a:off x="11153880" y="315324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80" name="Rectangle 255"/>
              <p:cNvSpPr/>
              <p:nvPr/>
            </p:nvSpPr>
            <p:spPr>
              <a:xfrm>
                <a:off x="11153880" y="29559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81" name="Rectangle 256"/>
              <p:cNvSpPr/>
              <p:nvPr/>
            </p:nvSpPr>
            <p:spPr>
              <a:xfrm>
                <a:off x="11345040" y="47311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82" name="Rectangle 257"/>
              <p:cNvSpPr/>
              <p:nvPr/>
            </p:nvSpPr>
            <p:spPr>
              <a:xfrm>
                <a:off x="11345040" y="453384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83" name="Rectangle 258"/>
              <p:cNvSpPr/>
              <p:nvPr/>
            </p:nvSpPr>
            <p:spPr>
              <a:xfrm>
                <a:off x="11536200" y="51253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84" name="Rectangle 259"/>
              <p:cNvSpPr/>
              <p:nvPr/>
            </p:nvSpPr>
            <p:spPr>
              <a:xfrm>
                <a:off x="11536200" y="492840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85" name="Rectangle 260"/>
              <p:cNvSpPr/>
              <p:nvPr/>
            </p:nvSpPr>
            <p:spPr>
              <a:xfrm>
                <a:off x="11536200" y="4731120"/>
                <a:ext cx="190800" cy="196920"/>
              </a:xfrm>
              <a:prstGeom prst="rect">
                <a:avLst/>
              </a:prstGeom>
              <a:solidFill>
                <a:srgbClr val="000099"/>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86" name="Rectangle 261"/>
              <p:cNvSpPr/>
              <p:nvPr/>
            </p:nvSpPr>
            <p:spPr>
              <a:xfrm>
                <a:off x="9624600" y="4336560"/>
                <a:ext cx="190800" cy="19692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87" name="Rectangle 262"/>
              <p:cNvSpPr/>
              <p:nvPr/>
            </p:nvSpPr>
            <p:spPr>
              <a:xfrm>
                <a:off x="9624600" y="4139280"/>
                <a:ext cx="190800" cy="196920"/>
              </a:xfrm>
              <a:prstGeom prst="rect">
                <a:avLst/>
              </a:prstGeom>
              <a:solidFill>
                <a:srgbClr val="FF0000"/>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88" name="Rectangle 263"/>
              <p:cNvSpPr/>
              <p:nvPr/>
            </p:nvSpPr>
            <p:spPr>
              <a:xfrm>
                <a:off x="11153880" y="27586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89" name="Rectangle 264"/>
              <p:cNvSpPr/>
              <p:nvPr/>
            </p:nvSpPr>
            <p:spPr>
              <a:xfrm>
                <a:off x="11153880" y="256176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90" name="Rectangle 265"/>
              <p:cNvSpPr/>
              <p:nvPr/>
            </p:nvSpPr>
            <p:spPr>
              <a:xfrm>
                <a:off x="11153880" y="236448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91" name="Rectangle 266"/>
              <p:cNvSpPr/>
              <p:nvPr/>
            </p:nvSpPr>
            <p:spPr>
              <a:xfrm>
                <a:off x="11153880" y="2167200"/>
                <a:ext cx="190800" cy="196920"/>
              </a:xfrm>
              <a:prstGeom prst="rect">
                <a:avLst/>
              </a:prstGeom>
              <a:solidFill>
                <a:srgbClr val="33CC33"/>
              </a:solidFill>
              <a:ln w="9525">
                <a:solidFill>
                  <a:srgbClr val="000000"/>
                </a:solidFill>
                <a:miter/>
              </a:ln>
            </p:spPr>
            <p:style>
              <a:lnRef idx="0">
                <a:srgbClr val="FFFFFF"/>
              </a:lnRef>
              <a:fillRef idx="0">
                <a:srgbClr val="FFFFFF"/>
              </a:fillRef>
              <a:effectRef idx="0">
                <a:srgbClr val="FFFFFF"/>
              </a:effectRef>
              <a:fontRef idx="minor"/>
            </p:style>
            <p:txBody>
              <a:bodyPr wrap="none" lIns="90000" tIns="45000" rIns="90000" bIns="45000" anchor="ctr">
                <a:noAutofit/>
              </a:bodyPr>
              <a:p>
                <a:pPr>
                  <a:lnSpc>
                    <a:spcPct val="100000"/>
                  </a:lnSpc>
                </a:pPr>
                <a:endParaRPr lang="en-US" sz="2400" b="0" strike="noStrike" spc="-1">
                  <a:solidFill>
                    <a:srgbClr val="FFFFFF"/>
                  </a:solidFill>
                  <a:latin typeface="Calibri"/>
                </a:endParaRPr>
              </a:p>
            </p:txBody>
          </p:sp>
          <p:sp>
            <p:nvSpPr>
              <p:cNvPr id="892" name="Line 267"/>
              <p:cNvSpPr/>
              <p:nvPr/>
            </p:nvSpPr>
            <p:spPr>
              <a:xfrm>
                <a:off x="8472960" y="4269240"/>
                <a:ext cx="3371400" cy="360"/>
              </a:xfrm>
              <a:prstGeom prst="line">
                <a:avLst/>
              </a:prstGeom>
              <a:ln w="25400">
                <a:solidFill>
                  <a:srgbClr val="008000"/>
                </a:solidFill>
                <a:round/>
              </a:ln>
            </p:spPr>
            <p:style>
              <a:lnRef idx="0">
                <a:srgbClr val="FFFFFF"/>
              </a:lnRef>
              <a:fillRef idx="0">
                <a:srgbClr val="FFFFFF"/>
              </a:fillRef>
              <a:effectRef idx="0">
                <a:srgbClr val="FFFFFF"/>
              </a:effectRef>
              <a:fontRef idx="minor"/>
            </p:style>
            <p:txBody>
              <a:bodyPr lIns="90000" tIns="-44640" rIns="90000" bIns="-44640" anchor="t">
                <a:noAutofit/>
              </a:bodyPr>
              <a:p>
                <a:endParaRPr lang="en-US" sz="2400" b="0" strike="noStrike" spc="-1">
                  <a:solidFill>
                    <a:srgbClr val="FFFFFF"/>
                  </a:solidFill>
                  <a:latin typeface="Calibri"/>
                </a:endParaRPr>
              </a:p>
            </p:txBody>
          </p:sp>
          <p:sp>
            <p:nvSpPr>
              <p:cNvPr id="893" name="Text Box 270"/>
              <p:cNvSpPr/>
              <p:nvPr/>
            </p:nvSpPr>
            <p:spPr>
              <a:xfrm>
                <a:off x="9023040" y="2207520"/>
                <a:ext cx="1692360" cy="454680"/>
              </a:xfrm>
              <a:prstGeom prst="rect">
                <a:avLst/>
              </a:prstGeom>
              <a:noFill/>
              <a:ln w="9525">
                <a:noFill/>
              </a:ln>
            </p:spPr>
            <p:style>
              <a:lnRef idx="0">
                <a:srgbClr val="FFFFFF"/>
              </a:lnRef>
              <a:fillRef idx="0">
                <a:srgbClr val="FFFFFF"/>
              </a:fillRef>
              <a:effectRef idx="0">
                <a:srgbClr val="FFFFFF"/>
              </a:effectRef>
              <a:fontRef idx="minor"/>
            </p:style>
            <p:txBody>
              <a:bodyPr wrap="none" lIns="90000" tIns="45000" rIns="90000" bIns="45000" anchor="t">
                <a:spAutoFit/>
              </a:bodyPr>
              <a:p>
                <a:pPr indent="-215900">
                  <a:lnSpc>
                    <a:spcPct val="100000"/>
                  </a:lnSpc>
                  <a:buClr>
                    <a:srgbClr val="000000"/>
                  </a:buClr>
                  <a:buFont typeface="Symbol" charset="2"/>
                  <a:buChar char=""/>
                </a:pPr>
                <a:r>
                  <a:rPr lang="en-US" sz="1200" b="1" strike="noStrike" spc="-1">
                    <a:solidFill>
                      <a:srgbClr val="000000"/>
                    </a:solidFill>
                    <a:latin typeface="Calibri"/>
                  </a:rPr>
                  <a:t> </a:t>
                </a:r>
                <a:r>
                  <a:rPr lang="en-US" sz="1200" b="1" strike="noStrike" spc="-1">
                    <a:solidFill>
                      <a:srgbClr val="000000"/>
                    </a:solidFill>
                    <a:latin typeface="Calibri"/>
                  </a:rPr>
                  <a:t>4 of 4 targets detected</a:t>
                </a:r>
                <a:endParaRPr lang="en-US" sz="1200" b="0" strike="noStrike" spc="-1">
                  <a:solidFill>
                    <a:srgbClr val="000000"/>
                  </a:solidFill>
                  <a:latin typeface="Arial"/>
                </a:endParaRPr>
              </a:p>
              <a:p>
                <a:pPr indent="-215900">
                  <a:lnSpc>
                    <a:spcPct val="100000"/>
                  </a:lnSpc>
                  <a:buClr>
                    <a:srgbClr val="000000"/>
                  </a:buClr>
                  <a:buFont typeface="Symbol" charset="2"/>
                  <a:buChar char=""/>
                </a:pPr>
                <a:r>
                  <a:rPr lang="en-US" sz="1200" b="1" strike="noStrike" spc="-1">
                    <a:solidFill>
                      <a:srgbClr val="000000"/>
                    </a:solidFill>
                    <a:latin typeface="Calibri"/>
                  </a:rPr>
                  <a:t> </a:t>
                </a:r>
                <a:r>
                  <a:rPr lang="en-US" sz="1200" b="1" strike="noStrike" spc="-1">
                    <a:solidFill>
                      <a:srgbClr val="000000"/>
                    </a:solidFill>
                    <a:latin typeface="Calibri"/>
                  </a:rPr>
                  <a:t>1 false alarm</a:t>
                </a:r>
                <a:endParaRPr lang="en-US" sz="1200" b="0" strike="noStrike" spc="-1">
                  <a:solidFill>
                    <a:srgbClr val="000000"/>
                  </a:solidFill>
                  <a:latin typeface="Arial"/>
                </a:endParaRPr>
              </a:p>
            </p:txBody>
          </p:sp>
        </p:grpSp>
        <p:sp>
          <p:nvSpPr>
            <p:cNvPr id="894" name="Text Box 274"/>
            <p:cNvSpPr/>
            <p:nvPr/>
          </p:nvSpPr>
          <p:spPr>
            <a:xfrm>
              <a:off x="8400960" y="1774080"/>
              <a:ext cx="2118240" cy="302760"/>
            </a:xfrm>
            <a:prstGeom prst="rect">
              <a:avLst/>
            </a:prstGeom>
            <a:noFill/>
            <a:ln w="9525">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400" b="1" i="1" strike="noStrike" spc="-1">
                  <a:solidFill>
                    <a:srgbClr val="FF0000"/>
                  </a:solidFill>
                  <a:latin typeface="Calibri"/>
                </a:rPr>
                <a:t>Fusion: one step upstream</a:t>
              </a:r>
              <a:endParaRPr lang="en-US" sz="1400" b="0" strike="noStrike" spc="-1">
                <a:solidFill>
                  <a:srgbClr val="000000"/>
                </a:solidFill>
                <a:latin typeface="Arial"/>
              </a:endParaRPr>
            </a:p>
          </p:txBody>
        </p:sp>
      </p:grpSp>
      <p:sp>
        <p:nvSpPr>
          <p:cNvPr id="3" name="PlaceHolder 2"/>
          <p:cNvSpPr>
            <a:spLocks noGrp="1"/>
          </p:cNvSpPr>
          <p:nvPr>
            <p:ph type="sldNum" idx="5"/>
          </p:nvPr>
        </p:nvSpPr>
        <p:spPr/>
        <p:txBody>
          <a:bodyPr/>
          <a:p>
            <a:fld id="{7448C649-B343-40C9-9229-1FCCAF9FAE84}" type="slidenum">
              <a:rPr/>
            </a:fld>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5"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Feature extraction – What a feature is?</a:t>
            </a:r>
            <a:endParaRPr lang="en-US" sz="4400" b="0" strike="noStrike" spc="-1">
              <a:solidFill>
                <a:srgbClr val="000000"/>
              </a:solidFill>
              <a:latin typeface="Calibri"/>
            </a:endParaRPr>
          </a:p>
        </p:txBody>
      </p:sp>
      <p:sp>
        <p:nvSpPr>
          <p:cNvPr id="896"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0"/>
              </a:spcBef>
              <a:buClr>
                <a:srgbClr val="000000"/>
              </a:buClr>
              <a:buFont typeface="Arial"/>
              <a:buChar char="•"/>
            </a:pPr>
            <a:r>
              <a:rPr lang="en-US" sz="2800" b="0" strike="noStrike" spc="-1">
                <a:solidFill>
                  <a:srgbClr val="000000"/>
                </a:solidFill>
                <a:latin typeface="Calibri"/>
              </a:rPr>
              <a:t>Visual</a:t>
            </a:r>
            <a:endParaRPr lang="en-US" sz="2800" b="0" strike="noStrike" spc="-1">
              <a:solidFill>
                <a:srgbClr val="000000"/>
              </a:solidFill>
              <a:latin typeface="Calibri"/>
            </a:endParaRPr>
          </a:p>
          <a:p>
            <a:pPr marL="228600" indent="-228600">
              <a:lnSpc>
                <a:spcPct val="90000"/>
              </a:lnSpc>
              <a:spcBef>
                <a:spcPts val="1000"/>
              </a:spcBef>
              <a:buClr>
                <a:srgbClr val="000000"/>
              </a:buClr>
              <a:buFont typeface="Arial"/>
              <a:buChar char="•"/>
            </a:pPr>
            <a:r>
              <a:rPr lang="en-US" sz="2800" b="0" strike="noStrike" spc="-1">
                <a:solidFill>
                  <a:srgbClr val="000000"/>
                </a:solidFill>
                <a:latin typeface="Calibri"/>
              </a:rPr>
              <a:t>Non-Visual</a:t>
            </a:r>
            <a:endParaRPr lang="en-US" sz="2800" b="0" strike="noStrike" spc="-1">
              <a:solidFill>
                <a:srgbClr val="000000"/>
              </a:solidFill>
              <a:latin typeface="Calibri"/>
            </a:endParaRPr>
          </a:p>
          <a:p>
            <a:pPr marL="228600" indent="-228600">
              <a:lnSpc>
                <a:spcPct val="90000"/>
              </a:lnSpc>
              <a:spcBef>
                <a:spcPts val="1000"/>
              </a:spcBef>
              <a:buClr>
                <a:srgbClr val="000000"/>
              </a:buClr>
              <a:buFont typeface="Arial"/>
              <a:buChar char="•"/>
            </a:pPr>
            <a:r>
              <a:rPr lang="en-US" sz="2800" b="0" strike="noStrike" spc="-1">
                <a:solidFill>
                  <a:srgbClr val="000000"/>
                </a:solidFill>
                <a:latin typeface="Calibri"/>
              </a:rPr>
              <a:t>Semi-Visual</a:t>
            </a:r>
            <a:endParaRPr lang="en-US" sz="2800" b="0" strike="noStrike" spc="-1">
              <a:solidFill>
                <a:srgbClr val="000000"/>
              </a:solidFill>
              <a:latin typeface="Calibri"/>
            </a:endParaRPr>
          </a:p>
          <a:p>
            <a:pPr marL="228600" indent="-228600">
              <a:lnSpc>
                <a:spcPct val="90000"/>
              </a:lnSpc>
              <a:spcBef>
                <a:spcPts val="1000"/>
              </a:spcBef>
              <a:buClr>
                <a:srgbClr val="000000"/>
              </a:buClr>
              <a:buFont typeface="Arial"/>
              <a:buChar char="•"/>
            </a:pPr>
            <a:r>
              <a:rPr lang="en-US" sz="2800" b="0" strike="noStrike" spc="-1">
                <a:solidFill>
                  <a:srgbClr val="000000"/>
                </a:solidFill>
                <a:latin typeface="Calibri"/>
              </a:rPr>
              <a:t>Custom</a:t>
            </a:r>
            <a:endParaRPr lang="en-US" sz="2800" b="0" strike="noStrike" spc="-1">
              <a:solidFill>
                <a:srgbClr val="000000"/>
              </a:solidFill>
              <a:latin typeface="Calibri"/>
            </a:endParaRPr>
          </a:p>
          <a:p>
            <a:pPr indent="0">
              <a:lnSpc>
                <a:spcPct val="90000"/>
              </a:lnSpc>
              <a:spcBef>
                <a:spcPts val="1000"/>
              </a:spcBef>
              <a:buNone/>
            </a:pPr>
            <a:endParaRPr lang="en-US" sz="2800" b="0" strike="noStrike" spc="-1">
              <a:solidFill>
                <a:srgbClr val="000000"/>
              </a:solidFill>
              <a:latin typeface="Calibri"/>
            </a:endParaRPr>
          </a:p>
        </p:txBody>
      </p:sp>
      <p:sp>
        <p:nvSpPr>
          <p:cNvPr id="4" name="PlaceHolder 3"/>
          <p:cNvSpPr>
            <a:spLocks noGrp="1"/>
          </p:cNvSpPr>
          <p:nvPr>
            <p:ph type="sldNum" idx="3"/>
          </p:nvPr>
        </p:nvSpPr>
        <p:spPr/>
        <p:txBody>
          <a:bodyPr/>
          <a:p>
            <a:fld id="{D5FA4D68-E312-4A43-940E-63CF0E9277E8}" type="slidenum">
              <a:rPr/>
            </a:fld>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Feature extraction – What a feature is?</a:t>
            </a:r>
            <a:endParaRPr lang="en-US" sz="4400" b="0" strike="noStrike" spc="-1">
              <a:solidFill>
                <a:srgbClr val="000000"/>
              </a:solidFill>
              <a:latin typeface="Calibri"/>
            </a:endParaRPr>
          </a:p>
        </p:txBody>
      </p:sp>
      <p:sp>
        <p:nvSpPr>
          <p:cNvPr id="898"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0"/>
              </a:spcBef>
              <a:buClr>
                <a:srgbClr val="000000"/>
              </a:buClr>
              <a:buFont typeface="Arial"/>
              <a:buChar char="•"/>
            </a:pPr>
            <a:r>
              <a:rPr lang="en-US" sz="2800" b="0" u="sng" strike="noStrike" spc="-1">
                <a:solidFill>
                  <a:srgbClr val="000000"/>
                </a:solidFill>
                <a:highlight>
                  <a:srgbClr val="FFFF00"/>
                </a:highlight>
                <a:uFillTx/>
                <a:latin typeface="Calibri"/>
              </a:rPr>
              <a:t>Visual</a:t>
            </a:r>
            <a:endParaRPr lang="en-US" sz="2800" b="0" strike="noStrike" spc="-1">
              <a:solidFill>
                <a:srgbClr val="000000"/>
              </a:solidFill>
              <a:latin typeface="Calibri"/>
            </a:endParaRPr>
          </a:p>
          <a:p>
            <a:pPr marL="228600" indent="-228600">
              <a:lnSpc>
                <a:spcPct val="90000"/>
              </a:lnSpc>
              <a:spcBef>
                <a:spcPts val="1000"/>
              </a:spcBef>
              <a:buClr>
                <a:srgbClr val="000000"/>
              </a:buClr>
              <a:buFont typeface="Arial"/>
              <a:buChar char="•"/>
            </a:pPr>
            <a:r>
              <a:rPr lang="en-US" sz="2800" b="0" strike="noStrike" spc="-1">
                <a:solidFill>
                  <a:srgbClr val="000000"/>
                </a:solidFill>
                <a:latin typeface="Calibri"/>
              </a:rPr>
              <a:t>Non-Visual</a:t>
            </a:r>
            <a:endParaRPr lang="en-US" sz="2800" b="0" strike="noStrike" spc="-1">
              <a:solidFill>
                <a:srgbClr val="000000"/>
              </a:solidFill>
              <a:latin typeface="Calibri"/>
            </a:endParaRPr>
          </a:p>
          <a:p>
            <a:pPr marL="228600" indent="-228600">
              <a:lnSpc>
                <a:spcPct val="90000"/>
              </a:lnSpc>
              <a:spcBef>
                <a:spcPts val="1000"/>
              </a:spcBef>
              <a:buClr>
                <a:srgbClr val="000000"/>
              </a:buClr>
              <a:buFont typeface="Arial"/>
              <a:buChar char="•"/>
            </a:pPr>
            <a:r>
              <a:rPr lang="en-US" sz="2800" b="0" strike="noStrike" spc="-1">
                <a:solidFill>
                  <a:srgbClr val="000000"/>
                </a:solidFill>
                <a:latin typeface="Calibri"/>
              </a:rPr>
              <a:t>Semi-Visual</a:t>
            </a:r>
            <a:endParaRPr lang="en-US" sz="2800" b="0" strike="noStrike" spc="-1">
              <a:solidFill>
                <a:srgbClr val="000000"/>
              </a:solidFill>
              <a:latin typeface="Calibri"/>
            </a:endParaRPr>
          </a:p>
          <a:p>
            <a:pPr marL="228600" indent="-228600">
              <a:lnSpc>
                <a:spcPct val="90000"/>
              </a:lnSpc>
              <a:spcBef>
                <a:spcPts val="1000"/>
              </a:spcBef>
              <a:buClr>
                <a:srgbClr val="000000"/>
              </a:buClr>
              <a:buFont typeface="Arial"/>
              <a:buChar char="•"/>
            </a:pPr>
            <a:r>
              <a:rPr lang="en-US" sz="2800" b="0" strike="noStrike" spc="-1">
                <a:solidFill>
                  <a:srgbClr val="000000"/>
                </a:solidFill>
                <a:latin typeface="Calibri"/>
              </a:rPr>
              <a:t>Custom</a:t>
            </a:r>
            <a:endParaRPr lang="en-US" sz="2800" b="0" strike="noStrike" spc="-1">
              <a:solidFill>
                <a:srgbClr val="000000"/>
              </a:solidFill>
              <a:latin typeface="Calibri"/>
            </a:endParaRPr>
          </a:p>
          <a:p>
            <a:pPr indent="0">
              <a:lnSpc>
                <a:spcPct val="90000"/>
              </a:lnSpc>
              <a:spcBef>
                <a:spcPts val="1000"/>
              </a:spcBef>
              <a:buNone/>
            </a:pPr>
            <a:endParaRPr lang="en-US" sz="2800" b="0" strike="noStrike" spc="-1">
              <a:solidFill>
                <a:srgbClr val="000000"/>
              </a:solidFill>
              <a:latin typeface="Calibri"/>
            </a:endParaRPr>
          </a:p>
        </p:txBody>
      </p:sp>
      <p:pic>
        <p:nvPicPr>
          <p:cNvPr id="899" name="Picture 6" descr="Calendar&#10;&#10;Description automatically generated"/>
          <p:cNvPicPr/>
          <p:nvPr/>
        </p:nvPicPr>
        <p:blipFill>
          <a:blip r:embed="rId1"/>
          <a:stretch>
            <a:fillRect/>
          </a:stretch>
        </p:blipFill>
        <p:spPr>
          <a:xfrm>
            <a:off x="4138560" y="1965600"/>
            <a:ext cx="2638080" cy="3133440"/>
          </a:xfrm>
          <a:prstGeom prst="rect">
            <a:avLst/>
          </a:prstGeom>
          <a:ln w="0">
            <a:noFill/>
          </a:ln>
        </p:spPr>
      </p:pic>
      <p:sp>
        <p:nvSpPr>
          <p:cNvPr id="4" name="PlaceHolder 3"/>
          <p:cNvSpPr>
            <a:spLocks noGrp="1"/>
          </p:cNvSpPr>
          <p:nvPr>
            <p:ph type="sldNum" idx="3"/>
          </p:nvPr>
        </p:nvSpPr>
        <p:spPr/>
        <p:txBody>
          <a:bodyPr/>
          <a:p>
            <a:fld id="{2E405DD1-0ABD-4B9D-BCD4-0BAEE365B49D}" type="slidenum">
              <a:rPr/>
            </a:fld>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Feature extraction – What a feature is?</a:t>
            </a:r>
            <a:endParaRPr lang="en-US" sz="4400" b="0" strike="noStrike" spc="-1">
              <a:solidFill>
                <a:srgbClr val="000000"/>
              </a:solidFill>
              <a:latin typeface="Calibri"/>
            </a:endParaRPr>
          </a:p>
        </p:txBody>
      </p:sp>
      <p:sp>
        <p:nvSpPr>
          <p:cNvPr id="901"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0"/>
              </a:spcBef>
              <a:buClr>
                <a:srgbClr val="000000"/>
              </a:buClr>
              <a:buFont typeface="Arial"/>
              <a:buChar char="•"/>
            </a:pPr>
            <a:r>
              <a:rPr lang="en-US" sz="2800" b="0" u="sng" strike="noStrike" spc="-1">
                <a:solidFill>
                  <a:srgbClr val="000000"/>
                </a:solidFill>
                <a:highlight>
                  <a:srgbClr val="FFFF00"/>
                </a:highlight>
                <a:uFillTx/>
                <a:latin typeface="Calibri"/>
              </a:rPr>
              <a:t>Visual</a:t>
            </a:r>
            <a:endParaRPr lang="en-US" sz="2800" b="0" strike="noStrike" spc="-1">
              <a:solidFill>
                <a:srgbClr val="000000"/>
              </a:solidFill>
              <a:latin typeface="Calibri"/>
            </a:endParaRPr>
          </a:p>
          <a:p>
            <a:pPr marL="228600" indent="-228600">
              <a:lnSpc>
                <a:spcPct val="90000"/>
              </a:lnSpc>
              <a:spcBef>
                <a:spcPts val="1000"/>
              </a:spcBef>
              <a:buClr>
                <a:srgbClr val="000000"/>
              </a:buClr>
              <a:buFont typeface="Arial"/>
              <a:buChar char="•"/>
            </a:pPr>
            <a:r>
              <a:rPr lang="en-US" sz="2800" b="0" strike="noStrike" spc="-1">
                <a:solidFill>
                  <a:srgbClr val="000000"/>
                </a:solidFill>
                <a:latin typeface="Calibri"/>
              </a:rPr>
              <a:t>Non-Visual</a:t>
            </a:r>
            <a:endParaRPr lang="en-US" sz="2800" b="0" strike="noStrike" spc="-1">
              <a:solidFill>
                <a:srgbClr val="000000"/>
              </a:solidFill>
              <a:latin typeface="Calibri"/>
            </a:endParaRPr>
          </a:p>
          <a:p>
            <a:pPr marL="228600" indent="-228600">
              <a:lnSpc>
                <a:spcPct val="90000"/>
              </a:lnSpc>
              <a:spcBef>
                <a:spcPts val="1000"/>
              </a:spcBef>
              <a:buClr>
                <a:srgbClr val="000000"/>
              </a:buClr>
              <a:buFont typeface="Arial"/>
              <a:buChar char="•"/>
            </a:pPr>
            <a:r>
              <a:rPr lang="en-US" sz="2800" b="0" strike="noStrike" spc="-1">
                <a:solidFill>
                  <a:srgbClr val="000000"/>
                </a:solidFill>
                <a:latin typeface="Calibri"/>
              </a:rPr>
              <a:t>Semi-Visual</a:t>
            </a:r>
            <a:endParaRPr lang="en-US" sz="2800" b="0" strike="noStrike" spc="-1">
              <a:solidFill>
                <a:srgbClr val="000000"/>
              </a:solidFill>
              <a:latin typeface="Calibri"/>
            </a:endParaRPr>
          </a:p>
          <a:p>
            <a:pPr marL="228600" indent="-228600">
              <a:lnSpc>
                <a:spcPct val="90000"/>
              </a:lnSpc>
              <a:spcBef>
                <a:spcPts val="1000"/>
              </a:spcBef>
              <a:buClr>
                <a:srgbClr val="000000"/>
              </a:buClr>
              <a:buFont typeface="Arial"/>
              <a:buChar char="•"/>
            </a:pPr>
            <a:r>
              <a:rPr lang="en-US" sz="2800" b="0" strike="noStrike" spc="-1">
                <a:solidFill>
                  <a:srgbClr val="000000"/>
                </a:solidFill>
                <a:latin typeface="Calibri"/>
              </a:rPr>
              <a:t>Custom</a:t>
            </a:r>
            <a:endParaRPr lang="en-US" sz="2800" b="0" strike="noStrike" spc="-1">
              <a:solidFill>
                <a:srgbClr val="000000"/>
              </a:solidFill>
              <a:latin typeface="Calibri"/>
            </a:endParaRPr>
          </a:p>
          <a:p>
            <a:pPr indent="0">
              <a:lnSpc>
                <a:spcPct val="90000"/>
              </a:lnSpc>
              <a:spcBef>
                <a:spcPts val="1000"/>
              </a:spcBef>
              <a:buNone/>
            </a:pPr>
            <a:endParaRPr lang="en-US" sz="2800" b="0" strike="noStrike" spc="-1">
              <a:solidFill>
                <a:srgbClr val="000000"/>
              </a:solidFill>
              <a:latin typeface="Calibri"/>
            </a:endParaRPr>
          </a:p>
        </p:txBody>
      </p:sp>
      <p:pic>
        <p:nvPicPr>
          <p:cNvPr id="902" name="Picture 7" descr="A screenshot of a computer screen&#10;&#10;Description automatically generated with low confidence"/>
          <p:cNvPicPr/>
          <p:nvPr/>
        </p:nvPicPr>
        <p:blipFill>
          <a:blip r:embed="rId1"/>
          <a:stretch>
            <a:fillRect/>
          </a:stretch>
        </p:blipFill>
        <p:spPr>
          <a:xfrm>
            <a:off x="5387760" y="1509840"/>
            <a:ext cx="5965560" cy="4452840"/>
          </a:xfrm>
          <a:prstGeom prst="rect">
            <a:avLst/>
          </a:prstGeom>
          <a:ln w="0">
            <a:noFill/>
          </a:ln>
        </p:spPr>
      </p:pic>
      <p:pic>
        <p:nvPicPr>
          <p:cNvPr id="903" name="Picture 8" descr="Chart, histogram&#10;&#10;Description automatically generated"/>
          <p:cNvPicPr/>
          <p:nvPr/>
        </p:nvPicPr>
        <p:blipFill>
          <a:blip r:embed="rId2"/>
          <a:stretch>
            <a:fillRect/>
          </a:stretch>
        </p:blipFill>
        <p:spPr>
          <a:xfrm>
            <a:off x="661680" y="3784320"/>
            <a:ext cx="3517920" cy="2708280"/>
          </a:xfrm>
          <a:prstGeom prst="rect">
            <a:avLst/>
          </a:prstGeom>
          <a:ln w="0">
            <a:noFill/>
          </a:ln>
        </p:spPr>
      </p:pic>
      <p:cxnSp>
        <p:nvCxnSpPr>
          <p:cNvPr id="904" name="Straight Arrow Connector 10"/>
          <p:cNvCxnSpPr/>
          <p:nvPr/>
        </p:nvCxnSpPr>
        <p:spPr>
          <a:xfrm flipV="1">
            <a:off x="4179600" y="1690560"/>
            <a:ext cx="1208160" cy="2234520"/>
          </a:xfrm>
          <a:prstGeom prst="straightConnector1">
            <a:avLst/>
          </a:prstGeom>
          <a:ln>
            <a:solidFill>
              <a:srgbClr val="4472C4"/>
            </a:solidFill>
            <a:tailEnd type="triangle" w="med" len="med"/>
          </a:ln>
        </p:spPr>
      </p:cxnSp>
      <p:cxnSp>
        <p:nvCxnSpPr>
          <p:cNvPr id="905" name="Straight Arrow Connector 11"/>
          <p:cNvCxnSpPr/>
          <p:nvPr/>
        </p:nvCxnSpPr>
        <p:spPr>
          <a:xfrm flipV="1">
            <a:off x="4156920" y="5581080"/>
            <a:ext cx="1503360" cy="561600"/>
          </a:xfrm>
          <a:prstGeom prst="straightConnector1">
            <a:avLst/>
          </a:prstGeom>
          <a:ln>
            <a:solidFill>
              <a:srgbClr val="4472C4"/>
            </a:solidFill>
            <a:tailEnd type="triangle" w="med" len="med"/>
          </a:ln>
        </p:spPr>
      </p:cxnSp>
      <p:sp>
        <p:nvSpPr>
          <p:cNvPr id="906" name="TextBox 14"/>
          <p:cNvSpPr/>
          <p:nvPr/>
        </p:nvSpPr>
        <p:spPr>
          <a:xfrm>
            <a:off x="7565400" y="5885280"/>
            <a:ext cx="2521800" cy="63828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800" b="0" strike="noStrike" spc="-1">
                <a:solidFill>
                  <a:srgbClr val="000000"/>
                </a:solidFill>
                <a:latin typeface="Calibri"/>
              </a:rPr>
              <a:t>Pretty? huh….?</a:t>
            </a:r>
            <a:endParaRPr lang="en-US" sz="1800" b="0" strike="noStrike" spc="-1">
              <a:solidFill>
                <a:srgbClr val="000000"/>
              </a:solidFill>
              <a:latin typeface="Arial"/>
            </a:endParaRPr>
          </a:p>
          <a:p>
            <a:pPr>
              <a:lnSpc>
                <a:spcPct val="100000"/>
              </a:lnSpc>
            </a:pPr>
            <a:r>
              <a:rPr lang="en-US" sz="1800" b="0" strike="noStrike" spc="-1">
                <a:solidFill>
                  <a:srgbClr val="000000"/>
                </a:solidFill>
                <a:latin typeface="Calibri"/>
              </a:rPr>
              <a:t>But has physical meaning</a:t>
            </a:r>
            <a:endParaRPr lang="en-US" sz="1800" b="0" strike="noStrike" spc="-1">
              <a:solidFill>
                <a:srgbClr val="000000"/>
              </a:solidFill>
              <a:latin typeface="Arial"/>
            </a:endParaRPr>
          </a:p>
        </p:txBody>
      </p:sp>
      <p:sp>
        <p:nvSpPr>
          <p:cNvPr id="4" name="PlaceHolder 3"/>
          <p:cNvSpPr>
            <a:spLocks noGrp="1"/>
          </p:cNvSpPr>
          <p:nvPr>
            <p:ph type="sldNum" idx="3"/>
          </p:nvPr>
        </p:nvSpPr>
        <p:spPr/>
        <p:txBody>
          <a:bodyPr/>
          <a:p>
            <a:fld id="{F54E070C-3DE6-406D-9257-C49323846933}" type="slidenum">
              <a:rPr/>
            </a:fld>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Feature extraction – What a feature is?</a:t>
            </a:r>
            <a:endParaRPr lang="en-US" sz="4400" b="0" strike="noStrike" spc="-1">
              <a:solidFill>
                <a:srgbClr val="000000"/>
              </a:solidFill>
              <a:latin typeface="Calibri"/>
            </a:endParaRPr>
          </a:p>
        </p:txBody>
      </p:sp>
      <p:sp>
        <p:nvSpPr>
          <p:cNvPr id="908"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0"/>
              </a:spcBef>
              <a:buClr>
                <a:srgbClr val="000000"/>
              </a:buClr>
              <a:buFont typeface="Arial"/>
              <a:buChar char="•"/>
            </a:pPr>
            <a:r>
              <a:rPr lang="en-US" sz="2800" b="0" strike="noStrike" spc="-1">
                <a:solidFill>
                  <a:srgbClr val="000000"/>
                </a:solidFill>
                <a:latin typeface="Calibri"/>
              </a:rPr>
              <a:t>Visual</a:t>
            </a:r>
            <a:endParaRPr lang="en-US" sz="2800" b="0" strike="noStrike" spc="-1">
              <a:solidFill>
                <a:srgbClr val="000000"/>
              </a:solidFill>
              <a:latin typeface="Calibri"/>
            </a:endParaRPr>
          </a:p>
          <a:p>
            <a:pPr marL="228600" indent="-228600">
              <a:lnSpc>
                <a:spcPct val="90000"/>
              </a:lnSpc>
              <a:spcBef>
                <a:spcPts val="1000"/>
              </a:spcBef>
              <a:buClr>
                <a:srgbClr val="000000"/>
              </a:buClr>
              <a:buFont typeface="Arial"/>
              <a:buChar char="•"/>
            </a:pPr>
            <a:r>
              <a:rPr lang="en-US" sz="2800" b="0" strike="noStrike" spc="-1">
                <a:solidFill>
                  <a:srgbClr val="000000"/>
                </a:solidFill>
                <a:latin typeface="Calibri"/>
              </a:rPr>
              <a:t>Non-Visual</a:t>
            </a:r>
            <a:endParaRPr lang="en-US" sz="2800" b="0" strike="noStrike" spc="-1">
              <a:solidFill>
                <a:srgbClr val="000000"/>
              </a:solidFill>
              <a:latin typeface="Calibri"/>
            </a:endParaRPr>
          </a:p>
          <a:p>
            <a:pPr marL="228600" indent="-228600">
              <a:lnSpc>
                <a:spcPct val="90000"/>
              </a:lnSpc>
              <a:spcBef>
                <a:spcPts val="1000"/>
              </a:spcBef>
              <a:buClr>
                <a:srgbClr val="000000"/>
              </a:buClr>
              <a:buFont typeface="Arial"/>
              <a:buChar char="•"/>
            </a:pPr>
            <a:r>
              <a:rPr lang="en-US" sz="2800" b="0" u="sng" strike="noStrike" spc="-1">
                <a:solidFill>
                  <a:srgbClr val="000000"/>
                </a:solidFill>
                <a:highlight>
                  <a:srgbClr val="FFFF00"/>
                </a:highlight>
                <a:uFillTx/>
                <a:latin typeface="Calibri"/>
              </a:rPr>
              <a:t>Semi-Visual</a:t>
            </a:r>
            <a:endParaRPr lang="en-US" sz="2800" b="0" strike="noStrike" spc="-1">
              <a:solidFill>
                <a:srgbClr val="000000"/>
              </a:solidFill>
              <a:latin typeface="Calibri"/>
            </a:endParaRPr>
          </a:p>
          <a:p>
            <a:pPr marL="228600" indent="-228600">
              <a:lnSpc>
                <a:spcPct val="90000"/>
              </a:lnSpc>
              <a:spcBef>
                <a:spcPts val="1000"/>
              </a:spcBef>
              <a:buClr>
                <a:srgbClr val="000000"/>
              </a:buClr>
              <a:buFont typeface="Arial"/>
              <a:buChar char="•"/>
            </a:pPr>
            <a:r>
              <a:rPr lang="en-US" sz="2800" b="0" strike="noStrike" spc="-1">
                <a:solidFill>
                  <a:srgbClr val="000000"/>
                </a:solidFill>
                <a:latin typeface="Calibri"/>
              </a:rPr>
              <a:t>Custom</a:t>
            </a:r>
            <a:endParaRPr lang="en-US" sz="2800" b="0" strike="noStrike" spc="-1">
              <a:solidFill>
                <a:srgbClr val="000000"/>
              </a:solidFill>
              <a:latin typeface="Calibri"/>
            </a:endParaRPr>
          </a:p>
          <a:p>
            <a:pPr indent="0">
              <a:lnSpc>
                <a:spcPct val="90000"/>
              </a:lnSpc>
              <a:spcBef>
                <a:spcPts val="1000"/>
              </a:spcBef>
              <a:buNone/>
            </a:pPr>
            <a:endParaRPr lang="en-US" sz="2800" b="0" strike="noStrike" spc="-1">
              <a:solidFill>
                <a:srgbClr val="000000"/>
              </a:solidFill>
              <a:latin typeface="Calibri"/>
            </a:endParaRPr>
          </a:p>
        </p:txBody>
      </p:sp>
      <p:pic>
        <p:nvPicPr>
          <p:cNvPr id="909" name="Picture 7" descr="Chart, histogram&#10;&#10;Description automatically generated"/>
          <p:cNvPicPr/>
          <p:nvPr/>
        </p:nvPicPr>
        <p:blipFill>
          <a:blip r:embed="rId1"/>
          <a:stretch>
            <a:fillRect/>
          </a:stretch>
        </p:blipFill>
        <p:spPr>
          <a:xfrm>
            <a:off x="3210120" y="1516680"/>
            <a:ext cx="2577600" cy="2008080"/>
          </a:xfrm>
          <a:prstGeom prst="rect">
            <a:avLst/>
          </a:prstGeom>
          <a:ln w="0">
            <a:noFill/>
          </a:ln>
        </p:spPr>
      </p:pic>
      <p:pic>
        <p:nvPicPr>
          <p:cNvPr id="910" name="Picture 9" descr="Chart&#10;&#10;Description automatically generated"/>
          <p:cNvPicPr/>
          <p:nvPr/>
        </p:nvPicPr>
        <p:blipFill>
          <a:blip r:embed="rId2"/>
          <a:stretch>
            <a:fillRect/>
          </a:stretch>
        </p:blipFill>
        <p:spPr>
          <a:xfrm>
            <a:off x="3210120" y="3860280"/>
            <a:ext cx="2577600" cy="1981440"/>
          </a:xfrm>
          <a:prstGeom prst="rect">
            <a:avLst/>
          </a:prstGeom>
          <a:ln w="0">
            <a:noFill/>
          </a:ln>
        </p:spPr>
      </p:pic>
      <p:pic>
        <p:nvPicPr>
          <p:cNvPr id="911" name="Picture 11" descr="Chart, histogram&#10;&#10;Description automatically generated"/>
          <p:cNvPicPr/>
          <p:nvPr/>
        </p:nvPicPr>
        <p:blipFill>
          <a:blip r:embed="rId3"/>
          <a:stretch>
            <a:fillRect/>
          </a:stretch>
        </p:blipFill>
        <p:spPr>
          <a:xfrm>
            <a:off x="6069240" y="1516680"/>
            <a:ext cx="2517120" cy="1961280"/>
          </a:xfrm>
          <a:prstGeom prst="rect">
            <a:avLst/>
          </a:prstGeom>
          <a:ln w="0">
            <a:noFill/>
          </a:ln>
        </p:spPr>
      </p:pic>
      <p:pic>
        <p:nvPicPr>
          <p:cNvPr id="912" name="Picture 13" descr="Chart, histogram&#10;&#10;Description automatically generated"/>
          <p:cNvPicPr/>
          <p:nvPr/>
        </p:nvPicPr>
        <p:blipFill>
          <a:blip r:embed="rId4"/>
          <a:stretch>
            <a:fillRect/>
          </a:stretch>
        </p:blipFill>
        <p:spPr>
          <a:xfrm>
            <a:off x="6035040" y="3860280"/>
            <a:ext cx="2551320" cy="1961280"/>
          </a:xfrm>
          <a:prstGeom prst="rect">
            <a:avLst/>
          </a:prstGeom>
          <a:ln w="0">
            <a:noFill/>
          </a:ln>
        </p:spPr>
      </p:pic>
      <p:pic>
        <p:nvPicPr>
          <p:cNvPr id="913" name="Picture 15" descr="Chart, diagram, histogram&#10;&#10;Description automatically generated"/>
          <p:cNvPicPr/>
          <p:nvPr/>
        </p:nvPicPr>
        <p:blipFill>
          <a:blip r:embed="rId5"/>
          <a:stretch>
            <a:fillRect/>
          </a:stretch>
        </p:blipFill>
        <p:spPr>
          <a:xfrm>
            <a:off x="8942400" y="1537200"/>
            <a:ext cx="2551320" cy="1987920"/>
          </a:xfrm>
          <a:prstGeom prst="rect">
            <a:avLst/>
          </a:prstGeom>
          <a:ln w="0">
            <a:noFill/>
          </a:ln>
        </p:spPr>
      </p:pic>
      <p:pic>
        <p:nvPicPr>
          <p:cNvPr id="914" name="Picture 17" descr="Chart, treemap chart&#10;&#10;Description automatically generated"/>
          <p:cNvPicPr/>
          <p:nvPr/>
        </p:nvPicPr>
        <p:blipFill>
          <a:blip r:embed="rId6"/>
          <a:stretch>
            <a:fillRect/>
          </a:stretch>
        </p:blipFill>
        <p:spPr>
          <a:xfrm>
            <a:off x="8916120" y="3840120"/>
            <a:ext cx="2577600" cy="1981440"/>
          </a:xfrm>
          <a:prstGeom prst="rect">
            <a:avLst/>
          </a:prstGeom>
          <a:ln w="0">
            <a:noFill/>
          </a:ln>
        </p:spPr>
      </p:pic>
      <p:sp>
        <p:nvSpPr>
          <p:cNvPr id="4" name="PlaceHolder 3"/>
          <p:cNvSpPr>
            <a:spLocks noGrp="1"/>
          </p:cNvSpPr>
          <p:nvPr>
            <p:ph type="sldNum" idx="3"/>
          </p:nvPr>
        </p:nvSpPr>
        <p:spPr/>
        <p:txBody>
          <a:bodyPr/>
          <a:p>
            <a:fld id="{20DE6990-3B4B-4500-AFB6-8954D1BCFF7E}" type="slidenum">
              <a:rPr/>
            </a:fld>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Feature extraction – What a feature is?</a:t>
            </a:r>
            <a:endParaRPr lang="en-US" sz="4400" b="0" strike="noStrike" spc="-1">
              <a:solidFill>
                <a:srgbClr val="000000"/>
              </a:solidFill>
              <a:latin typeface="Calibri"/>
            </a:endParaRPr>
          </a:p>
        </p:txBody>
      </p:sp>
      <p:sp>
        <p:nvSpPr>
          <p:cNvPr id="916"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0"/>
              </a:spcBef>
              <a:buClr>
                <a:srgbClr val="000000"/>
              </a:buClr>
              <a:buFont typeface="Arial"/>
              <a:buChar char="•"/>
            </a:pPr>
            <a:r>
              <a:rPr lang="en-US" sz="2800" b="0" strike="noStrike" spc="-1">
                <a:solidFill>
                  <a:srgbClr val="000000"/>
                </a:solidFill>
                <a:latin typeface="Calibri"/>
              </a:rPr>
              <a:t>Visual</a:t>
            </a:r>
            <a:endParaRPr lang="en-US" sz="2800" b="0" strike="noStrike" spc="-1">
              <a:solidFill>
                <a:srgbClr val="000000"/>
              </a:solidFill>
              <a:latin typeface="Calibri"/>
            </a:endParaRPr>
          </a:p>
          <a:p>
            <a:pPr marL="228600" indent="-228600">
              <a:lnSpc>
                <a:spcPct val="90000"/>
              </a:lnSpc>
              <a:spcBef>
                <a:spcPts val="1000"/>
              </a:spcBef>
              <a:buClr>
                <a:srgbClr val="000000"/>
              </a:buClr>
              <a:buFont typeface="Arial"/>
              <a:buChar char="•"/>
            </a:pPr>
            <a:r>
              <a:rPr lang="en-US" sz="2800" b="0" strike="noStrike" spc="-1">
                <a:solidFill>
                  <a:srgbClr val="000000"/>
                </a:solidFill>
                <a:latin typeface="Calibri"/>
              </a:rPr>
              <a:t>Non-Visual</a:t>
            </a:r>
            <a:endParaRPr lang="en-US" sz="2800" b="0" strike="noStrike" spc="-1">
              <a:solidFill>
                <a:srgbClr val="000000"/>
              </a:solidFill>
              <a:latin typeface="Calibri"/>
            </a:endParaRPr>
          </a:p>
          <a:p>
            <a:pPr marL="228600" indent="-228600">
              <a:lnSpc>
                <a:spcPct val="90000"/>
              </a:lnSpc>
              <a:spcBef>
                <a:spcPts val="1000"/>
              </a:spcBef>
              <a:buClr>
                <a:srgbClr val="000000"/>
              </a:buClr>
              <a:buFont typeface="Arial"/>
              <a:buChar char="•"/>
            </a:pPr>
            <a:r>
              <a:rPr lang="en-US" sz="2800" b="0" strike="noStrike" spc="-1">
                <a:solidFill>
                  <a:srgbClr val="000000"/>
                </a:solidFill>
                <a:latin typeface="Calibri"/>
              </a:rPr>
              <a:t>Semi-Visual</a:t>
            </a:r>
            <a:endParaRPr lang="en-US" sz="2800" b="0" strike="noStrike" spc="-1">
              <a:solidFill>
                <a:srgbClr val="000000"/>
              </a:solidFill>
              <a:latin typeface="Calibri"/>
            </a:endParaRPr>
          </a:p>
          <a:p>
            <a:pPr marL="228600" indent="-228600">
              <a:lnSpc>
                <a:spcPct val="90000"/>
              </a:lnSpc>
              <a:spcBef>
                <a:spcPts val="1000"/>
              </a:spcBef>
              <a:buClr>
                <a:srgbClr val="000000"/>
              </a:buClr>
              <a:buFont typeface="Arial"/>
              <a:buChar char="•"/>
            </a:pPr>
            <a:r>
              <a:rPr lang="en-US" sz="2800" b="0" u="sng" strike="noStrike" spc="-1">
                <a:solidFill>
                  <a:srgbClr val="000000"/>
                </a:solidFill>
                <a:highlight>
                  <a:srgbClr val="FFFF00"/>
                </a:highlight>
                <a:uFillTx/>
                <a:latin typeface="Calibri"/>
              </a:rPr>
              <a:t>Custom</a:t>
            </a:r>
            <a:endParaRPr lang="en-US" sz="2800" b="0" strike="noStrike" spc="-1">
              <a:solidFill>
                <a:srgbClr val="000000"/>
              </a:solidFill>
              <a:latin typeface="Calibri"/>
            </a:endParaRPr>
          </a:p>
          <a:p>
            <a:pPr indent="0">
              <a:lnSpc>
                <a:spcPct val="90000"/>
              </a:lnSpc>
              <a:spcBef>
                <a:spcPts val="1000"/>
              </a:spcBef>
              <a:buNone/>
            </a:pPr>
            <a:endParaRPr lang="en-US" sz="2800" b="0" strike="noStrike" spc="-1">
              <a:solidFill>
                <a:srgbClr val="000000"/>
              </a:solidFill>
              <a:latin typeface="Calibri"/>
            </a:endParaRPr>
          </a:p>
        </p:txBody>
      </p:sp>
      <p:pic>
        <p:nvPicPr>
          <p:cNvPr id="917" name="Picture 7" descr="Chart, histogram&#10;&#10;Description automatically generated"/>
          <p:cNvPicPr/>
          <p:nvPr/>
        </p:nvPicPr>
        <p:blipFill>
          <a:blip r:embed="rId1"/>
          <a:stretch>
            <a:fillRect/>
          </a:stretch>
        </p:blipFill>
        <p:spPr>
          <a:xfrm>
            <a:off x="4204800" y="1426320"/>
            <a:ext cx="5403600" cy="4160160"/>
          </a:xfrm>
          <a:prstGeom prst="rect">
            <a:avLst/>
          </a:prstGeom>
          <a:ln w="0">
            <a:noFill/>
          </a:ln>
        </p:spPr>
      </p:pic>
      <p:sp>
        <p:nvSpPr>
          <p:cNvPr id="4" name="PlaceHolder 3"/>
          <p:cNvSpPr>
            <a:spLocks noGrp="1"/>
          </p:cNvSpPr>
          <p:nvPr>
            <p:ph type="sldNum" idx="3"/>
          </p:nvPr>
        </p:nvSpPr>
        <p:spPr/>
        <p:txBody>
          <a:bodyPr/>
          <a:p>
            <a:fld id="{00DE095B-467A-46E9-8B54-4395E79D4693}" type="slidenum">
              <a:rPr/>
            </a:fld>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162000" y="1562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Brief Introduction to ML / PR</a:t>
            </a:r>
            <a:endParaRPr lang="en-US" sz="4400" b="0" strike="noStrike" spc="-1">
              <a:solidFill>
                <a:srgbClr val="000000"/>
              </a:solidFill>
              <a:latin typeface="Calibri"/>
            </a:endParaRPr>
          </a:p>
        </p:txBody>
      </p:sp>
      <p:pic>
        <p:nvPicPr>
          <p:cNvPr id="120" name="Picture 6" descr="Diagram, venn diagram&#10;&#10;Description automatically generated"/>
          <p:cNvPicPr/>
          <p:nvPr/>
        </p:nvPicPr>
        <p:blipFill>
          <a:blip r:embed="rId1"/>
          <a:stretch>
            <a:fillRect/>
          </a:stretch>
        </p:blipFill>
        <p:spPr>
          <a:xfrm>
            <a:off x="990000" y="1485720"/>
            <a:ext cx="10211760" cy="3886560"/>
          </a:xfrm>
          <a:prstGeom prst="rect">
            <a:avLst/>
          </a:prstGeom>
          <a:ln w="0">
            <a:noFill/>
          </a:ln>
        </p:spPr>
      </p:pic>
      <p:sp>
        <p:nvSpPr>
          <p:cNvPr id="3" name="PlaceHolder 2"/>
          <p:cNvSpPr>
            <a:spLocks noGrp="1"/>
          </p:cNvSpPr>
          <p:nvPr>
            <p:ph type="sldNum" idx="5"/>
          </p:nvPr>
        </p:nvSpPr>
        <p:spPr/>
        <p:txBody>
          <a:bodyPr/>
          <a:p>
            <a:fld id="{0CFE32B9-2BF5-4845-920E-725986C481AD}" type="slidenum">
              <a:rPr/>
            </a:fld>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Feature extraction – What a feature is?</a:t>
            </a:r>
            <a:endParaRPr lang="en-US" sz="4400" b="0" strike="noStrike" spc="-1">
              <a:solidFill>
                <a:srgbClr val="000000"/>
              </a:solidFill>
              <a:latin typeface="Calibri"/>
            </a:endParaRPr>
          </a:p>
        </p:txBody>
      </p:sp>
      <p:sp>
        <p:nvSpPr>
          <p:cNvPr id="919"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0"/>
              </a:spcBef>
              <a:buClr>
                <a:srgbClr val="000000"/>
              </a:buClr>
              <a:buFont typeface="Arial"/>
              <a:buChar char="•"/>
            </a:pPr>
            <a:r>
              <a:rPr lang="en-US" sz="2800" b="0" strike="noStrike" spc="-1">
                <a:solidFill>
                  <a:srgbClr val="000000"/>
                </a:solidFill>
                <a:latin typeface="Calibri"/>
              </a:rPr>
              <a:t>Visual</a:t>
            </a:r>
            <a:endParaRPr lang="en-US" sz="2800" b="0" strike="noStrike" spc="-1">
              <a:solidFill>
                <a:srgbClr val="000000"/>
              </a:solidFill>
              <a:latin typeface="Calibri"/>
            </a:endParaRPr>
          </a:p>
          <a:p>
            <a:pPr marL="228600" indent="-228600">
              <a:lnSpc>
                <a:spcPct val="90000"/>
              </a:lnSpc>
              <a:spcBef>
                <a:spcPts val="1000"/>
              </a:spcBef>
              <a:buClr>
                <a:srgbClr val="000000"/>
              </a:buClr>
              <a:buFont typeface="Arial"/>
              <a:buChar char="•"/>
            </a:pPr>
            <a:r>
              <a:rPr lang="en-US" sz="2800" b="0" strike="noStrike" spc="-1">
                <a:solidFill>
                  <a:srgbClr val="000000"/>
                </a:solidFill>
                <a:latin typeface="Calibri"/>
              </a:rPr>
              <a:t>Non-Visual</a:t>
            </a:r>
            <a:endParaRPr lang="en-US" sz="2800" b="0" strike="noStrike" spc="-1">
              <a:solidFill>
                <a:srgbClr val="000000"/>
              </a:solidFill>
              <a:latin typeface="Calibri"/>
            </a:endParaRPr>
          </a:p>
          <a:p>
            <a:pPr marL="228600" indent="-228600">
              <a:lnSpc>
                <a:spcPct val="90000"/>
              </a:lnSpc>
              <a:spcBef>
                <a:spcPts val="1000"/>
              </a:spcBef>
              <a:buClr>
                <a:srgbClr val="000000"/>
              </a:buClr>
              <a:buFont typeface="Arial"/>
              <a:buChar char="•"/>
            </a:pPr>
            <a:r>
              <a:rPr lang="en-US" sz="2800" b="0" strike="noStrike" spc="-1">
                <a:solidFill>
                  <a:srgbClr val="000000"/>
                </a:solidFill>
                <a:latin typeface="Calibri"/>
              </a:rPr>
              <a:t>Semi-Visual</a:t>
            </a:r>
            <a:endParaRPr lang="en-US" sz="2800" b="0" strike="noStrike" spc="-1">
              <a:solidFill>
                <a:srgbClr val="000000"/>
              </a:solidFill>
              <a:latin typeface="Calibri"/>
            </a:endParaRPr>
          </a:p>
          <a:p>
            <a:pPr marL="228600" indent="-228600">
              <a:lnSpc>
                <a:spcPct val="90000"/>
              </a:lnSpc>
              <a:spcBef>
                <a:spcPts val="1000"/>
              </a:spcBef>
              <a:buClr>
                <a:srgbClr val="000000"/>
              </a:buClr>
              <a:buFont typeface="Arial"/>
              <a:buChar char="•"/>
            </a:pPr>
            <a:r>
              <a:rPr lang="en-US" sz="2800" b="0" u="sng" strike="noStrike" spc="-1">
                <a:solidFill>
                  <a:srgbClr val="000000"/>
                </a:solidFill>
                <a:highlight>
                  <a:srgbClr val="FFFF00"/>
                </a:highlight>
                <a:uFillTx/>
                <a:latin typeface="Calibri"/>
              </a:rPr>
              <a:t>Custom</a:t>
            </a:r>
            <a:endParaRPr lang="en-US" sz="2800" b="0" strike="noStrike" spc="-1">
              <a:solidFill>
                <a:srgbClr val="000000"/>
              </a:solidFill>
              <a:latin typeface="Calibri"/>
            </a:endParaRPr>
          </a:p>
          <a:p>
            <a:pPr indent="0">
              <a:lnSpc>
                <a:spcPct val="90000"/>
              </a:lnSpc>
              <a:spcBef>
                <a:spcPts val="1000"/>
              </a:spcBef>
              <a:buNone/>
            </a:pPr>
            <a:endParaRPr lang="en-US" sz="2800" b="0" strike="noStrike" spc="-1">
              <a:solidFill>
                <a:srgbClr val="000000"/>
              </a:solidFill>
              <a:latin typeface="Calibri"/>
            </a:endParaRPr>
          </a:p>
        </p:txBody>
      </p:sp>
      <p:pic>
        <p:nvPicPr>
          <p:cNvPr id="920" name="Picture 6" descr="Chart, histogram&#10;&#10;Description automatically generated"/>
          <p:cNvPicPr/>
          <p:nvPr/>
        </p:nvPicPr>
        <p:blipFill>
          <a:blip r:embed="rId1"/>
          <a:stretch>
            <a:fillRect/>
          </a:stretch>
        </p:blipFill>
        <p:spPr>
          <a:xfrm>
            <a:off x="6950880" y="1275120"/>
            <a:ext cx="5001480" cy="3913200"/>
          </a:xfrm>
          <a:prstGeom prst="rect">
            <a:avLst/>
          </a:prstGeom>
          <a:ln w="0">
            <a:noFill/>
          </a:ln>
        </p:spPr>
      </p:pic>
      <p:pic>
        <p:nvPicPr>
          <p:cNvPr id="921" name="Picture 9" descr="Chart, histogram&#10;&#10;Description automatically generated"/>
          <p:cNvPicPr/>
          <p:nvPr/>
        </p:nvPicPr>
        <p:blipFill>
          <a:blip r:embed="rId2"/>
          <a:stretch>
            <a:fillRect/>
          </a:stretch>
        </p:blipFill>
        <p:spPr>
          <a:xfrm>
            <a:off x="3471840" y="2226600"/>
            <a:ext cx="5138640" cy="3949920"/>
          </a:xfrm>
          <a:prstGeom prst="rect">
            <a:avLst/>
          </a:prstGeom>
          <a:ln w="0">
            <a:noFill/>
          </a:ln>
        </p:spPr>
      </p:pic>
      <p:sp>
        <p:nvSpPr>
          <p:cNvPr id="4" name="PlaceHolder 3"/>
          <p:cNvSpPr>
            <a:spLocks noGrp="1"/>
          </p:cNvSpPr>
          <p:nvPr>
            <p:ph type="sldNum" idx="3"/>
          </p:nvPr>
        </p:nvSpPr>
        <p:spPr/>
        <p:txBody>
          <a:bodyPr/>
          <a:p>
            <a:fld id="{2C6C75A7-F3EA-4ACB-A580-0B1A6FF0943B}" type="slidenum">
              <a:rPr/>
            </a:fld>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PlaceHolder 1"/>
          <p:cNvSpPr>
            <a:spLocks noGrp="1"/>
          </p:cNvSpPr>
          <p:nvPr>
            <p:ph/>
          </p:nvPr>
        </p:nvSpPr>
        <p:spPr>
          <a:xfrm>
            <a:off x="269280" y="1189080"/>
            <a:ext cx="11653200" cy="4482360"/>
          </a:xfrm>
          <a:prstGeom prst="rect">
            <a:avLst/>
          </a:prstGeom>
          <a:noFill/>
          <a:ln w="0">
            <a:noFill/>
          </a:ln>
        </p:spPr>
        <p:txBody>
          <a:bodyPr anchor="t">
            <a:noAutofit/>
          </a:bodyPr>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Activation</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Normalization (Batch)</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Pooling</a:t>
            </a:r>
            <a:endParaRPr lang="en-US" sz="2800" b="0" strike="noStrike" spc="-1">
              <a:solidFill>
                <a:srgbClr val="000000"/>
              </a:solidFill>
              <a:latin typeface="Calibri"/>
            </a:endParaRPr>
          </a:p>
        </p:txBody>
      </p:sp>
      <p:sp>
        <p:nvSpPr>
          <p:cNvPr id="923" name="PlaceHolder 2"/>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DNN Building Block</a:t>
            </a:r>
            <a:endParaRPr lang="en-US" sz="4400" b="0" strike="noStrike" spc="-1">
              <a:solidFill>
                <a:srgbClr val="000000"/>
              </a:solidFill>
              <a:latin typeface="Calibri"/>
            </a:endParaRPr>
          </a:p>
        </p:txBody>
      </p:sp>
      <p:sp>
        <p:nvSpPr>
          <p:cNvPr id="4" name="PlaceHolder 3"/>
          <p:cNvSpPr>
            <a:spLocks noGrp="1"/>
          </p:cNvSpPr>
          <p:nvPr>
            <p:ph type="sldNum" idx="5"/>
          </p:nvPr>
        </p:nvSpPr>
        <p:spPr/>
        <p:txBody>
          <a:bodyPr/>
          <a:p>
            <a:fld id="{B6E243E0-1B29-4DFE-9ECE-BA1184764D6C}" type="slidenum">
              <a:rPr/>
            </a:fld>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PlaceHolder 1"/>
          <p:cNvSpPr>
            <a:spLocks noGrp="1"/>
          </p:cNvSpPr>
          <p:nvPr>
            <p:ph/>
          </p:nvPr>
        </p:nvSpPr>
        <p:spPr>
          <a:xfrm>
            <a:off x="269280" y="1189080"/>
            <a:ext cx="11653200" cy="4482360"/>
          </a:xfrm>
          <a:prstGeom prst="rect">
            <a:avLst/>
          </a:prstGeom>
          <a:noFill/>
          <a:ln w="0">
            <a:noFill/>
          </a:ln>
        </p:spPr>
        <p:txBody>
          <a:bodyPr anchor="t">
            <a:noAutofit/>
          </a:bodyPr>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Non-linear</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Cont. or Non-Continuous</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Cont. or Non-Cont. derivate</a:t>
            </a:r>
            <a:endParaRPr lang="en-US" sz="2800" b="0" strike="noStrike" spc="-1">
              <a:solidFill>
                <a:srgbClr val="000000"/>
              </a:solidFill>
              <a:latin typeface="Calibri"/>
            </a:endParaRPr>
          </a:p>
        </p:txBody>
      </p:sp>
      <p:sp>
        <p:nvSpPr>
          <p:cNvPr id="925" name="PlaceHolder 2"/>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Activation Function</a:t>
            </a:r>
            <a:endParaRPr lang="en-US" sz="4400" b="0" strike="noStrike" spc="-1">
              <a:solidFill>
                <a:srgbClr val="000000"/>
              </a:solidFill>
              <a:latin typeface="Calibri"/>
            </a:endParaRPr>
          </a:p>
        </p:txBody>
      </p:sp>
      <p:pic>
        <p:nvPicPr>
          <p:cNvPr id="926" name="Picture 7"/>
          <p:cNvPicPr/>
          <p:nvPr/>
        </p:nvPicPr>
        <p:blipFill>
          <a:blip r:embed="rId1"/>
          <a:stretch>
            <a:fillRect/>
          </a:stretch>
        </p:blipFill>
        <p:spPr>
          <a:xfrm>
            <a:off x="5197680" y="965520"/>
            <a:ext cx="6323400" cy="4926600"/>
          </a:xfrm>
          <a:prstGeom prst="rect">
            <a:avLst/>
          </a:prstGeom>
          <a:ln w="0">
            <a:noFill/>
          </a:ln>
        </p:spPr>
      </p:pic>
      <p:sp>
        <p:nvSpPr>
          <p:cNvPr id="4" name="PlaceHolder 3"/>
          <p:cNvSpPr>
            <a:spLocks noGrp="1"/>
          </p:cNvSpPr>
          <p:nvPr>
            <p:ph type="sldNum" idx="5"/>
          </p:nvPr>
        </p:nvSpPr>
        <p:spPr/>
        <p:txBody>
          <a:bodyPr/>
          <a:p>
            <a:fld id="{FEEE36D8-E3BD-41AA-A406-53CDF3F6D94D}" type="slidenum">
              <a:rPr/>
            </a:fld>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PlaceHolder 1"/>
          <p:cNvSpPr>
            <a:spLocks noGrp="1"/>
          </p:cNvSpPr>
          <p:nvPr>
            <p:ph/>
          </p:nvPr>
        </p:nvSpPr>
        <p:spPr>
          <a:xfrm>
            <a:off x="269280" y="1189080"/>
            <a:ext cx="11653200" cy="4482360"/>
          </a:xfrm>
          <a:prstGeom prst="rect">
            <a:avLst/>
          </a:prstGeom>
          <a:noFill/>
          <a:ln w="0">
            <a:noFill/>
          </a:ln>
        </p:spPr>
        <p:txBody>
          <a:bodyPr anchor="t">
            <a:noAutofit/>
          </a:bodyPr>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Supervised Learning</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Unsupervised Learning</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Genetic algorithms (reinforced learning)</a:t>
            </a:r>
            <a:endParaRPr lang="en-US" sz="2800" b="0" strike="noStrike" spc="-1">
              <a:solidFill>
                <a:srgbClr val="000000"/>
              </a:solidFill>
              <a:latin typeface="Calibri"/>
            </a:endParaRPr>
          </a:p>
        </p:txBody>
      </p:sp>
      <p:sp>
        <p:nvSpPr>
          <p:cNvPr id="928" name="PlaceHolder 2"/>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Brief introduction to training</a:t>
            </a:r>
            <a:endParaRPr lang="en-US" sz="4400" b="0" strike="noStrike" spc="-1">
              <a:solidFill>
                <a:srgbClr val="000000"/>
              </a:solidFill>
              <a:latin typeface="Calibri"/>
            </a:endParaRPr>
          </a:p>
        </p:txBody>
      </p:sp>
      <p:sp>
        <p:nvSpPr>
          <p:cNvPr id="4" name="PlaceHolder 3"/>
          <p:cNvSpPr>
            <a:spLocks noGrp="1"/>
          </p:cNvSpPr>
          <p:nvPr>
            <p:ph type="sldNum" idx="5"/>
          </p:nvPr>
        </p:nvSpPr>
        <p:spPr/>
        <p:txBody>
          <a:bodyPr/>
          <a:p>
            <a:fld id="{D8DB9065-E9FB-41E2-86E7-FF7E0CCF8797}" type="slidenum">
              <a:rPr/>
            </a:fld>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PlaceHolder 1"/>
          <p:cNvSpPr>
            <a:spLocks noGrp="1"/>
          </p:cNvSpPr>
          <p:nvPr>
            <p:ph/>
          </p:nvPr>
        </p:nvSpPr>
        <p:spPr>
          <a:xfrm>
            <a:off x="269280" y="1189080"/>
            <a:ext cx="11653200" cy="4482360"/>
          </a:xfrm>
          <a:prstGeom prst="rect">
            <a:avLst/>
          </a:prstGeom>
          <a:noFill/>
          <a:ln w="0">
            <a:noFill/>
          </a:ln>
        </p:spPr>
        <p:txBody>
          <a:bodyPr anchor="t">
            <a:noAutofit/>
          </a:bodyPr>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Supervised Learning</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Unsupervised Learning</a:t>
            </a:r>
            <a:endParaRPr lang="en-US" sz="2800" b="0" strike="noStrike" spc="-1">
              <a:solidFill>
                <a:srgbClr val="000000"/>
              </a:solidFill>
              <a:latin typeface="Calibri"/>
            </a:endParaRPr>
          </a:p>
          <a:p>
            <a:pPr marL="228600" indent="-228600">
              <a:lnSpc>
                <a:spcPct val="90000"/>
              </a:lnSpc>
              <a:spcBef>
                <a:spcPts val="1480"/>
              </a:spcBef>
              <a:buClr>
                <a:srgbClr val="FF0000"/>
              </a:buClr>
              <a:buFont typeface="Arial"/>
              <a:buChar char="•"/>
            </a:pPr>
            <a:r>
              <a:rPr lang="en-US" sz="2800" b="0" strike="noStrike" spc="-1">
                <a:solidFill>
                  <a:srgbClr val="FF0000"/>
                </a:solidFill>
                <a:latin typeface="Calibri"/>
              </a:rPr>
              <a:t>Genetic algorithms (reinforced learning)</a:t>
            </a:r>
            <a:endParaRPr lang="en-US" sz="2800" b="0" strike="noStrike" spc="-1">
              <a:solidFill>
                <a:srgbClr val="000000"/>
              </a:solidFill>
              <a:latin typeface="Calibri"/>
            </a:endParaRPr>
          </a:p>
        </p:txBody>
      </p:sp>
      <p:sp>
        <p:nvSpPr>
          <p:cNvPr id="930" name="PlaceHolder 2"/>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Brief introduction to training</a:t>
            </a:r>
            <a:endParaRPr lang="en-US" sz="4400" b="0" strike="noStrike" spc="-1">
              <a:solidFill>
                <a:srgbClr val="000000"/>
              </a:solidFill>
              <a:latin typeface="Calibri"/>
            </a:endParaRPr>
          </a:p>
        </p:txBody>
      </p:sp>
      <p:pic>
        <p:nvPicPr>
          <p:cNvPr id="931" name="Picture 6" descr="Graphical user interface&#10;&#10;Description automatically generated with low confidence"/>
          <p:cNvPicPr/>
          <p:nvPr/>
        </p:nvPicPr>
        <p:blipFill>
          <a:blip r:embed="rId1"/>
          <a:stretch>
            <a:fillRect/>
          </a:stretch>
        </p:blipFill>
        <p:spPr>
          <a:xfrm>
            <a:off x="2500560" y="3042720"/>
            <a:ext cx="6426000" cy="3313080"/>
          </a:xfrm>
          <a:prstGeom prst="rect">
            <a:avLst/>
          </a:prstGeom>
          <a:ln w="0">
            <a:noFill/>
          </a:ln>
        </p:spPr>
      </p:pic>
      <p:sp>
        <p:nvSpPr>
          <p:cNvPr id="4" name="PlaceHolder 3"/>
          <p:cNvSpPr>
            <a:spLocks noGrp="1"/>
          </p:cNvSpPr>
          <p:nvPr>
            <p:ph type="sldNum" idx="5"/>
          </p:nvPr>
        </p:nvSpPr>
        <p:spPr/>
        <p:txBody>
          <a:bodyPr/>
          <a:p>
            <a:fld id="{37822A21-8C3E-4C72-9C49-89B4F7A68A0C}" type="slidenum">
              <a:rPr/>
            </a:fld>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PlaceHolder 1"/>
          <p:cNvSpPr>
            <a:spLocks noGrp="1"/>
          </p:cNvSpPr>
          <p:nvPr>
            <p:ph/>
          </p:nvPr>
        </p:nvSpPr>
        <p:spPr>
          <a:xfrm>
            <a:off x="269280" y="1189080"/>
            <a:ext cx="11653200" cy="4482360"/>
          </a:xfrm>
          <a:prstGeom prst="rect">
            <a:avLst/>
          </a:prstGeom>
          <a:noFill/>
          <a:ln w="0">
            <a:noFill/>
          </a:ln>
        </p:spPr>
        <p:txBody>
          <a:bodyPr anchor="t">
            <a:noAutofit/>
          </a:bodyPr>
          <a:p>
            <a:pPr marL="228600" indent="-228600">
              <a:lnSpc>
                <a:spcPct val="90000"/>
              </a:lnSpc>
              <a:spcBef>
                <a:spcPts val="1480"/>
              </a:spcBef>
              <a:buClr>
                <a:srgbClr val="000000"/>
              </a:buClr>
              <a:buFont typeface="Arial"/>
              <a:buChar char="•"/>
            </a:pPr>
            <a:r>
              <a:rPr lang="en-US" sz="2000" b="0" strike="noStrike" spc="-1">
                <a:solidFill>
                  <a:srgbClr val="000000"/>
                </a:solidFill>
                <a:latin typeface="Calibri"/>
              </a:rPr>
              <a:t>Supervised Learning</a:t>
            </a:r>
            <a:endParaRPr lang="en-US" sz="2000" b="0" strike="noStrike" spc="-1">
              <a:solidFill>
                <a:srgbClr val="000000"/>
              </a:solidFill>
              <a:latin typeface="Calibri"/>
            </a:endParaRPr>
          </a:p>
          <a:p>
            <a:pPr marL="228600" indent="-228600">
              <a:lnSpc>
                <a:spcPct val="90000"/>
              </a:lnSpc>
              <a:spcBef>
                <a:spcPts val="1480"/>
              </a:spcBef>
              <a:buClr>
                <a:srgbClr val="FF0000"/>
              </a:buClr>
              <a:buFont typeface="Arial"/>
              <a:buChar char="•"/>
            </a:pPr>
            <a:r>
              <a:rPr lang="en-US" sz="2000" b="0" strike="noStrike" spc="-1">
                <a:solidFill>
                  <a:srgbClr val="FF0000"/>
                </a:solidFill>
                <a:latin typeface="Calibri"/>
              </a:rPr>
              <a:t>Unsupervised Learning</a:t>
            </a:r>
            <a:endParaRPr lang="en-US" sz="2000" b="0" strike="noStrike" spc="-1">
              <a:solidFill>
                <a:srgbClr val="000000"/>
              </a:solidFill>
              <a:latin typeface="Calibri"/>
            </a:endParaRPr>
          </a:p>
          <a:p>
            <a:pPr marL="228600" indent="-228600">
              <a:lnSpc>
                <a:spcPct val="90000"/>
              </a:lnSpc>
              <a:spcBef>
                <a:spcPts val="1480"/>
              </a:spcBef>
              <a:buClr>
                <a:srgbClr val="000000"/>
              </a:buClr>
              <a:buFont typeface="Arial"/>
              <a:buChar char="•"/>
            </a:pPr>
            <a:r>
              <a:rPr lang="en-US" sz="2000" b="0" strike="noStrike" spc="-1">
                <a:solidFill>
                  <a:srgbClr val="000000"/>
                </a:solidFill>
                <a:latin typeface="Calibri"/>
              </a:rPr>
              <a:t>Genetic algorithms (reinforced learning)</a:t>
            </a:r>
            <a:endParaRPr lang="en-US" sz="2000" b="0" strike="noStrike" spc="-1">
              <a:solidFill>
                <a:srgbClr val="000000"/>
              </a:solidFill>
              <a:latin typeface="Calibri"/>
            </a:endParaRPr>
          </a:p>
        </p:txBody>
      </p:sp>
      <p:sp>
        <p:nvSpPr>
          <p:cNvPr id="933" name="PlaceHolder 2"/>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Brief introduction to training</a:t>
            </a:r>
            <a:endParaRPr lang="en-US" sz="4400" b="0" strike="noStrike" spc="-1">
              <a:solidFill>
                <a:srgbClr val="000000"/>
              </a:solidFill>
              <a:latin typeface="Calibri"/>
            </a:endParaRPr>
          </a:p>
        </p:txBody>
      </p:sp>
      <p:pic>
        <p:nvPicPr>
          <p:cNvPr id="934" name="Picture 22" descr="Chart, scatter chart&#10;&#10;Description automatically generated"/>
          <p:cNvPicPr/>
          <p:nvPr/>
        </p:nvPicPr>
        <p:blipFill>
          <a:blip r:embed="rId1"/>
          <a:stretch>
            <a:fillRect/>
          </a:stretch>
        </p:blipFill>
        <p:spPr>
          <a:xfrm>
            <a:off x="4901760" y="1724760"/>
            <a:ext cx="7117560" cy="4399200"/>
          </a:xfrm>
          <a:prstGeom prst="rect">
            <a:avLst/>
          </a:prstGeom>
          <a:ln w="0">
            <a:noFill/>
          </a:ln>
        </p:spPr>
      </p:pic>
      <p:sp>
        <p:nvSpPr>
          <p:cNvPr id="935" name="Text Placeholder 1"/>
          <p:cNvSpPr/>
          <p:nvPr/>
        </p:nvSpPr>
        <p:spPr>
          <a:xfrm>
            <a:off x="317880" y="2998080"/>
            <a:ext cx="11653200" cy="4482360"/>
          </a:xfrm>
          <a:prstGeom prst="rect">
            <a:avLst/>
          </a:prstGeom>
          <a:noFill/>
          <a:ln w="0">
            <a:noFill/>
          </a:ln>
        </p:spPr>
        <p:style>
          <a:lnRef idx="0">
            <a:srgbClr val="FFFFFF"/>
          </a:lnRef>
          <a:fillRef idx="0">
            <a:srgbClr val="FFFFFF"/>
          </a:fillRef>
          <a:effectRef idx="0">
            <a:srgbClr val="FFFFFF"/>
          </a:effectRef>
          <a:fontRef idx="minor"/>
        </p:style>
        <p:txBody>
          <a:bodyPr anchor="t">
            <a:noAutofit/>
          </a:bodyPr>
          <a:p>
            <a:pPr marL="228600" indent="-228600">
              <a:lnSpc>
                <a:spcPct val="90000"/>
              </a:lnSpc>
              <a:spcBef>
                <a:spcPts val="1480"/>
              </a:spcBef>
              <a:spcAft>
                <a:spcPts val="360"/>
              </a:spcAft>
              <a:buClr>
                <a:srgbClr val="44546A"/>
              </a:buClr>
              <a:buFont typeface="Arial"/>
              <a:buChar char="•"/>
            </a:pPr>
            <a:r>
              <a:rPr lang="en-US" sz="1800" b="0" strike="noStrike" spc="-1">
                <a:solidFill>
                  <a:srgbClr val="44546A"/>
                </a:solidFill>
                <a:latin typeface="Calibri"/>
              </a:rPr>
              <a:t>Sequential clustering</a:t>
            </a:r>
            <a:endParaRPr lang="en-US" sz="1800" b="0" strike="noStrike" spc="-1">
              <a:solidFill>
                <a:srgbClr val="000000"/>
              </a:solidFill>
              <a:latin typeface="Arial"/>
            </a:endParaRPr>
          </a:p>
          <a:p>
            <a:pPr marL="685800" lvl="1" indent="-228600">
              <a:lnSpc>
                <a:spcPct val="90000"/>
              </a:lnSpc>
              <a:spcBef>
                <a:spcPts val="495"/>
              </a:spcBef>
              <a:spcAft>
                <a:spcPts val="320"/>
              </a:spcAft>
              <a:buClr>
                <a:srgbClr val="000000"/>
              </a:buClr>
              <a:buFont typeface="Arial"/>
              <a:buChar char="•"/>
            </a:pPr>
            <a:r>
              <a:rPr lang="en-US" sz="1600" b="0" strike="noStrike" spc="-1">
                <a:solidFill>
                  <a:srgbClr val="000000"/>
                </a:solidFill>
                <a:latin typeface="Calibri"/>
              </a:rPr>
              <a:t>BSAS</a:t>
            </a:r>
            <a:endParaRPr lang="en-US" sz="1600" b="0" strike="noStrike" spc="-1">
              <a:solidFill>
                <a:srgbClr val="000000"/>
              </a:solidFill>
              <a:latin typeface="Arial"/>
            </a:endParaRPr>
          </a:p>
          <a:p>
            <a:pPr marL="685800" lvl="1" indent="-228600">
              <a:lnSpc>
                <a:spcPct val="90000"/>
              </a:lnSpc>
              <a:spcBef>
                <a:spcPts val="495"/>
              </a:spcBef>
              <a:spcAft>
                <a:spcPts val="320"/>
              </a:spcAft>
              <a:buClr>
                <a:srgbClr val="000000"/>
              </a:buClr>
              <a:buFont typeface="Arial"/>
              <a:buChar char="•"/>
            </a:pPr>
            <a:r>
              <a:rPr lang="en-US" sz="1600" b="0" strike="noStrike" spc="-1">
                <a:solidFill>
                  <a:srgbClr val="000000"/>
                </a:solidFill>
                <a:latin typeface="Calibri"/>
              </a:rPr>
              <a:t>MBSAS</a:t>
            </a:r>
            <a:endParaRPr lang="en-US" sz="1600" b="0" strike="noStrike" spc="-1">
              <a:solidFill>
                <a:srgbClr val="000000"/>
              </a:solidFill>
              <a:latin typeface="Arial"/>
            </a:endParaRPr>
          </a:p>
          <a:p>
            <a:pPr marL="685800" lvl="1" indent="-228600">
              <a:lnSpc>
                <a:spcPct val="90000"/>
              </a:lnSpc>
              <a:spcBef>
                <a:spcPts val="495"/>
              </a:spcBef>
              <a:spcAft>
                <a:spcPts val="320"/>
              </a:spcAft>
              <a:buClr>
                <a:srgbClr val="000000"/>
              </a:buClr>
              <a:buFont typeface="Arial"/>
              <a:buChar char="•"/>
            </a:pPr>
            <a:r>
              <a:rPr lang="en-US" sz="1600" b="0" strike="noStrike" spc="-1">
                <a:solidFill>
                  <a:srgbClr val="000000"/>
                </a:solidFill>
                <a:latin typeface="Calibri"/>
              </a:rPr>
              <a:t>TTSAS</a:t>
            </a:r>
            <a:endParaRPr lang="en-US" sz="1600" b="0" strike="noStrike" spc="-1">
              <a:solidFill>
                <a:srgbClr val="000000"/>
              </a:solidFill>
              <a:latin typeface="Arial"/>
            </a:endParaRPr>
          </a:p>
          <a:p>
            <a:pPr marL="228600" indent="-228600">
              <a:lnSpc>
                <a:spcPct val="90000"/>
              </a:lnSpc>
              <a:spcBef>
                <a:spcPts val="1480"/>
              </a:spcBef>
              <a:spcAft>
                <a:spcPts val="360"/>
              </a:spcAft>
              <a:buClr>
                <a:srgbClr val="44546A"/>
              </a:buClr>
              <a:buFont typeface="Arial"/>
              <a:buChar char="•"/>
            </a:pPr>
            <a:r>
              <a:rPr lang="en-US" sz="1800" b="0" strike="noStrike" spc="-1">
                <a:solidFill>
                  <a:srgbClr val="44546A"/>
                </a:solidFill>
                <a:latin typeface="Calibri"/>
              </a:rPr>
              <a:t>Clustering based on cost function optimization </a:t>
            </a:r>
            <a:endParaRPr lang="en-US" sz="1800" b="0" strike="noStrike" spc="-1">
              <a:solidFill>
                <a:srgbClr val="000000"/>
              </a:solidFill>
              <a:latin typeface="Arial"/>
            </a:endParaRPr>
          </a:p>
          <a:p>
            <a:pPr marL="685800" lvl="1" indent="-228600">
              <a:lnSpc>
                <a:spcPct val="90000"/>
              </a:lnSpc>
              <a:spcBef>
                <a:spcPts val="495"/>
              </a:spcBef>
              <a:spcAft>
                <a:spcPts val="320"/>
              </a:spcAft>
              <a:buClr>
                <a:srgbClr val="000000"/>
              </a:buClr>
              <a:buFont typeface="Arial"/>
              <a:buChar char="•"/>
            </a:pPr>
            <a:r>
              <a:rPr lang="en-US" sz="1600" b="0" strike="noStrike" spc="-1">
                <a:solidFill>
                  <a:srgbClr val="000000"/>
                </a:solidFill>
                <a:latin typeface="Calibri"/>
              </a:rPr>
              <a:t>Hard clustering</a:t>
            </a:r>
            <a:endParaRPr lang="en-US" sz="1600" b="0" strike="noStrike" spc="-1">
              <a:solidFill>
                <a:srgbClr val="000000"/>
              </a:solidFill>
              <a:latin typeface="Arial"/>
            </a:endParaRPr>
          </a:p>
          <a:p>
            <a:pPr marL="685800" lvl="1" indent="-228600">
              <a:lnSpc>
                <a:spcPct val="90000"/>
              </a:lnSpc>
              <a:spcBef>
                <a:spcPts val="495"/>
              </a:spcBef>
              <a:spcAft>
                <a:spcPts val="320"/>
              </a:spcAft>
              <a:buClr>
                <a:srgbClr val="000000"/>
              </a:buClr>
              <a:buFont typeface="Arial"/>
              <a:buChar char="•"/>
            </a:pPr>
            <a:r>
              <a:rPr lang="en-US" sz="1600" b="0" strike="noStrike" spc="-1">
                <a:solidFill>
                  <a:srgbClr val="000000"/>
                </a:solidFill>
                <a:latin typeface="Calibri"/>
              </a:rPr>
              <a:t>K-Means clustering</a:t>
            </a:r>
            <a:endParaRPr lang="en-US" sz="1600" b="0" strike="noStrike" spc="-1">
              <a:solidFill>
                <a:srgbClr val="000000"/>
              </a:solidFill>
              <a:latin typeface="Arial"/>
            </a:endParaRPr>
          </a:p>
          <a:p>
            <a:pPr marL="685800" lvl="1" indent="-228600">
              <a:lnSpc>
                <a:spcPct val="90000"/>
              </a:lnSpc>
              <a:spcBef>
                <a:spcPts val="495"/>
              </a:spcBef>
              <a:spcAft>
                <a:spcPts val="320"/>
              </a:spcAft>
              <a:buClr>
                <a:srgbClr val="000000"/>
              </a:buClr>
              <a:buFont typeface="Arial"/>
              <a:buChar char="•"/>
            </a:pPr>
            <a:r>
              <a:rPr lang="en-US" sz="1600" b="0" strike="noStrike" spc="-1">
                <a:solidFill>
                  <a:srgbClr val="000000"/>
                </a:solidFill>
                <a:latin typeface="Calibri"/>
              </a:rPr>
              <a:t>GMDAS</a:t>
            </a:r>
            <a:endParaRPr lang="en-US" sz="1600" b="0" strike="noStrike" spc="-1">
              <a:solidFill>
                <a:srgbClr val="000000"/>
              </a:solidFill>
              <a:latin typeface="Arial"/>
            </a:endParaRPr>
          </a:p>
          <a:p>
            <a:pPr marL="685800" lvl="1" indent="-228600">
              <a:lnSpc>
                <a:spcPct val="90000"/>
              </a:lnSpc>
              <a:spcBef>
                <a:spcPts val="495"/>
              </a:spcBef>
              <a:spcAft>
                <a:spcPts val="320"/>
              </a:spcAft>
              <a:buClr>
                <a:srgbClr val="000000"/>
              </a:buClr>
              <a:buFont typeface="Arial"/>
              <a:buChar char="•"/>
            </a:pPr>
            <a:r>
              <a:rPr lang="en-US" sz="1600" b="0" strike="noStrike" spc="-1">
                <a:solidFill>
                  <a:srgbClr val="000000"/>
                </a:solidFill>
                <a:latin typeface="Calibri"/>
              </a:rPr>
              <a:t>Fuzzy clustering</a:t>
            </a:r>
            <a:endParaRPr lang="en-US" sz="1600" b="0" strike="noStrike" spc="-1">
              <a:solidFill>
                <a:srgbClr val="000000"/>
              </a:solidFill>
              <a:latin typeface="Arial"/>
            </a:endParaRPr>
          </a:p>
        </p:txBody>
      </p:sp>
      <p:sp>
        <p:nvSpPr>
          <p:cNvPr id="4" name="PlaceHolder 3"/>
          <p:cNvSpPr>
            <a:spLocks noGrp="1"/>
          </p:cNvSpPr>
          <p:nvPr>
            <p:ph type="sldNum" idx="5"/>
          </p:nvPr>
        </p:nvSpPr>
        <p:spPr/>
        <p:txBody>
          <a:bodyPr/>
          <a:p>
            <a:fld id="{6B2E5296-CEEE-4FEF-8F10-3030C0161A8B}" type="slidenum">
              <a:rPr/>
            </a:fld>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PlaceHolder 1"/>
          <p:cNvSpPr>
            <a:spLocks noGrp="1"/>
          </p:cNvSpPr>
          <p:nvPr>
            <p:ph/>
          </p:nvPr>
        </p:nvSpPr>
        <p:spPr>
          <a:xfrm>
            <a:off x="269280" y="1189080"/>
            <a:ext cx="11653200" cy="4482360"/>
          </a:xfrm>
          <a:prstGeom prst="rect">
            <a:avLst/>
          </a:prstGeom>
          <a:noFill/>
          <a:ln w="0">
            <a:noFill/>
          </a:ln>
        </p:spPr>
        <p:txBody>
          <a:bodyPr anchor="t">
            <a:noAutofit/>
          </a:bodyPr>
          <a:p>
            <a:pPr marL="228600" indent="-228600">
              <a:lnSpc>
                <a:spcPct val="90000"/>
              </a:lnSpc>
              <a:spcBef>
                <a:spcPts val="1480"/>
              </a:spcBef>
              <a:buClr>
                <a:srgbClr val="FF0000"/>
              </a:buClr>
              <a:buFont typeface="Arial"/>
              <a:buChar char="•"/>
            </a:pPr>
            <a:r>
              <a:rPr lang="en-US" sz="2800" b="0" strike="noStrike" spc="-1">
                <a:solidFill>
                  <a:srgbClr val="FF0000"/>
                </a:solidFill>
                <a:latin typeface="Calibri"/>
              </a:rPr>
              <a:t>Supervised Learning</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Unsupervised Learning</a:t>
            </a:r>
            <a:endParaRPr lang="en-US" sz="2800" b="0" strike="noStrike" spc="-1">
              <a:solidFill>
                <a:srgbClr val="000000"/>
              </a:solidFill>
              <a:latin typeface="Calibri"/>
            </a:endParaRPr>
          </a:p>
          <a:p>
            <a:pPr marL="228600" indent="-228600">
              <a:lnSpc>
                <a:spcPct val="90000"/>
              </a:lnSpc>
              <a:spcBef>
                <a:spcPts val="1480"/>
              </a:spcBef>
              <a:buClr>
                <a:srgbClr val="000000"/>
              </a:buClr>
              <a:buFont typeface="Arial"/>
              <a:buChar char="•"/>
            </a:pPr>
            <a:r>
              <a:rPr lang="en-US" sz="2800" b="0" strike="noStrike" spc="-1">
                <a:solidFill>
                  <a:srgbClr val="000000"/>
                </a:solidFill>
                <a:latin typeface="Calibri"/>
              </a:rPr>
              <a:t>Genetic algorithms (reinforced learning)</a:t>
            </a:r>
            <a:endParaRPr lang="en-US" sz="2800" b="0" strike="noStrike" spc="-1">
              <a:solidFill>
                <a:srgbClr val="000000"/>
              </a:solidFill>
              <a:latin typeface="Calibri"/>
            </a:endParaRPr>
          </a:p>
        </p:txBody>
      </p:sp>
      <p:sp>
        <p:nvSpPr>
          <p:cNvPr id="937" name="PlaceHolder 2"/>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Brief introduction to training</a:t>
            </a:r>
            <a:endParaRPr lang="en-US" sz="4400" b="0" strike="noStrike" spc="-1">
              <a:solidFill>
                <a:srgbClr val="000000"/>
              </a:solidFill>
              <a:latin typeface="Calibri"/>
            </a:endParaRPr>
          </a:p>
        </p:txBody>
      </p:sp>
      <p:sp>
        <p:nvSpPr>
          <p:cNvPr id="4" name="PlaceHolder 3"/>
          <p:cNvSpPr>
            <a:spLocks noGrp="1"/>
          </p:cNvSpPr>
          <p:nvPr>
            <p:ph type="sldNum" idx="5"/>
          </p:nvPr>
        </p:nvSpPr>
        <p:spPr/>
        <p:txBody>
          <a:bodyPr/>
          <a:p>
            <a:fld id="{1D91C988-E1CB-41B3-81F5-43098E9F4298}" type="slidenum">
              <a:rPr/>
            </a:fld>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8" name="PlaceHolder 1"/>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Supervised Learning</a:t>
            </a:r>
            <a:endParaRPr lang="en-US" sz="4400" b="0" strike="noStrike" spc="-1">
              <a:solidFill>
                <a:srgbClr val="000000"/>
              </a:solidFill>
              <a:latin typeface="Calibri"/>
            </a:endParaRPr>
          </a:p>
        </p:txBody>
      </p:sp>
      <p:pic>
        <p:nvPicPr>
          <p:cNvPr id="939" name="Picture 6" descr="Diagram&#10;&#10;Description automatically generated"/>
          <p:cNvPicPr/>
          <p:nvPr/>
        </p:nvPicPr>
        <p:blipFill>
          <a:blip r:embed="rId1"/>
          <a:stretch>
            <a:fillRect/>
          </a:stretch>
        </p:blipFill>
        <p:spPr>
          <a:xfrm>
            <a:off x="907920" y="1134720"/>
            <a:ext cx="10081800" cy="4818600"/>
          </a:xfrm>
          <a:prstGeom prst="rect">
            <a:avLst/>
          </a:prstGeom>
          <a:ln w="0">
            <a:noFill/>
          </a:ln>
        </p:spPr>
      </p:pic>
      <p:sp>
        <p:nvSpPr>
          <p:cNvPr id="3" name="PlaceHolder 2"/>
          <p:cNvSpPr>
            <a:spLocks noGrp="1"/>
          </p:cNvSpPr>
          <p:nvPr>
            <p:ph type="sldNum" idx="5"/>
          </p:nvPr>
        </p:nvSpPr>
        <p:spPr/>
        <p:txBody>
          <a:bodyPr/>
          <a:p>
            <a:fld id="{ED25498F-0A8A-44D6-BD7C-FA7B5692985E}" type="slidenum">
              <a:rPr/>
            </a:fld>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 name="PlaceHolder 1"/>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Learning algorithm</a:t>
            </a:r>
            <a:endParaRPr lang="en-US" sz="4400" b="0" strike="noStrike" spc="-1">
              <a:solidFill>
                <a:srgbClr val="000000"/>
              </a:solidFill>
              <a:latin typeface="Calibri"/>
            </a:endParaRPr>
          </a:p>
        </p:txBody>
      </p:sp>
      <p:sp>
        <p:nvSpPr>
          <p:cNvPr id="941" name="PlaceHolder 2"/>
          <p:cNvSpPr>
            <a:spLocks noGrp="1"/>
          </p:cNvSpPr>
          <p:nvPr>
            <p:ph/>
          </p:nvPr>
        </p:nvSpPr>
        <p:spPr>
          <a:xfrm>
            <a:off x="269280" y="1189080"/>
            <a:ext cx="11653200" cy="4482360"/>
          </a:xfrm>
          <a:prstGeom prst="rect">
            <a:avLst/>
          </a:prstGeom>
          <a:noFill/>
          <a:ln w="0">
            <a:noFill/>
          </a:ln>
        </p:spPr>
        <p:txBody>
          <a:bodyPr anchor="t">
            <a:noAutofit/>
          </a:bodyPr>
          <a:p>
            <a:pPr marL="228600" indent="-228600">
              <a:lnSpc>
                <a:spcPct val="90000"/>
              </a:lnSpc>
              <a:spcBef>
                <a:spcPts val="1480"/>
              </a:spcBef>
              <a:buClr>
                <a:srgbClr val="000000"/>
              </a:buClr>
              <a:buFont typeface="Arial"/>
              <a:buChar char="•"/>
            </a:pPr>
            <a:r>
              <a:rPr lang="en-US" sz="2800" b="0" strike="noStrike" spc="-1">
                <a:solidFill>
                  <a:srgbClr val="000000"/>
                </a:solidFill>
                <a:latin typeface="Calibri"/>
              </a:rPr>
              <a:t>Back-propagation</a:t>
            </a:r>
            <a:endParaRPr lang="en-US" sz="2800" b="0" strike="noStrike" spc="-1">
              <a:solidFill>
                <a:srgbClr val="000000"/>
              </a:solidFill>
              <a:latin typeface="Calibri"/>
            </a:endParaRPr>
          </a:p>
          <a:p>
            <a:pPr marL="228600" indent="-228600">
              <a:lnSpc>
                <a:spcPct val="90000"/>
              </a:lnSpc>
              <a:spcBef>
                <a:spcPts val="1480"/>
              </a:spcBef>
              <a:buClr>
                <a:srgbClr val="000000"/>
              </a:buClr>
              <a:buFont typeface="Arial"/>
              <a:buChar char="•"/>
            </a:pPr>
            <a:r>
              <a:rPr lang="en-US" sz="2800" b="0" strike="noStrike" spc="-1">
                <a:solidFill>
                  <a:srgbClr val="000000"/>
                </a:solidFill>
                <a:latin typeface="Calibri"/>
              </a:rPr>
              <a:t>Gradient descent</a:t>
            </a:r>
            <a:endParaRPr lang="en-US" sz="2800" b="0" strike="noStrike" spc="-1">
              <a:solidFill>
                <a:srgbClr val="000000"/>
              </a:solidFill>
              <a:latin typeface="Calibri"/>
            </a:endParaRPr>
          </a:p>
        </p:txBody>
      </p:sp>
      <p:sp>
        <p:nvSpPr>
          <p:cNvPr id="4" name="PlaceHolder 3"/>
          <p:cNvSpPr>
            <a:spLocks noGrp="1"/>
          </p:cNvSpPr>
          <p:nvPr>
            <p:ph type="sldNum" idx="5"/>
          </p:nvPr>
        </p:nvSpPr>
        <p:spPr/>
        <p:txBody>
          <a:bodyPr/>
          <a:p>
            <a:fld id="{2FC5339D-E7E7-4447-A425-729681079AA5}" type="slidenum">
              <a:rPr/>
            </a:fld>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PlaceHolder 1"/>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Learning algorithm</a:t>
            </a:r>
            <a:endParaRPr lang="en-US" sz="4400" b="0" strike="noStrike" spc="-1">
              <a:solidFill>
                <a:srgbClr val="000000"/>
              </a:solidFill>
              <a:latin typeface="Calibri"/>
            </a:endParaRPr>
          </a:p>
        </p:txBody>
      </p:sp>
      <p:sp>
        <p:nvSpPr>
          <p:cNvPr id="943" name="PlaceHolder 2"/>
          <p:cNvSpPr>
            <a:spLocks noGrp="1"/>
          </p:cNvSpPr>
          <p:nvPr>
            <p:ph/>
          </p:nvPr>
        </p:nvSpPr>
        <p:spPr>
          <a:xfrm>
            <a:off x="269280" y="1189080"/>
            <a:ext cx="11653200" cy="4482360"/>
          </a:xfrm>
          <a:prstGeom prst="rect">
            <a:avLst/>
          </a:prstGeom>
          <a:noFill/>
          <a:ln w="0">
            <a:noFill/>
          </a:ln>
        </p:spPr>
        <p:txBody>
          <a:bodyPr anchor="t">
            <a:noAutofit/>
          </a:bodyPr>
          <a:p>
            <a:pPr marL="228600" indent="-228600">
              <a:lnSpc>
                <a:spcPct val="90000"/>
              </a:lnSpc>
              <a:spcBef>
                <a:spcPts val="1480"/>
              </a:spcBef>
              <a:buClr>
                <a:srgbClr val="FF0000"/>
              </a:buClr>
              <a:buFont typeface="Arial"/>
              <a:buChar char="•"/>
            </a:pPr>
            <a:r>
              <a:rPr lang="en-US" sz="2800" b="0" strike="noStrike" spc="-1">
                <a:solidFill>
                  <a:srgbClr val="FF0000"/>
                </a:solidFill>
                <a:latin typeface="Calibri"/>
              </a:rPr>
              <a:t>Back-propagation</a:t>
            </a:r>
            <a:endParaRPr lang="en-US" sz="2800" b="0" strike="noStrike" spc="-1">
              <a:solidFill>
                <a:srgbClr val="000000"/>
              </a:solidFill>
              <a:latin typeface="Calibri"/>
            </a:endParaRPr>
          </a:p>
          <a:p>
            <a:pPr marL="228600" indent="-228600">
              <a:lnSpc>
                <a:spcPct val="90000"/>
              </a:lnSpc>
              <a:spcBef>
                <a:spcPts val="1480"/>
              </a:spcBef>
              <a:buClr>
                <a:srgbClr val="000000"/>
              </a:buClr>
              <a:buFont typeface="Arial"/>
              <a:buChar char="•"/>
            </a:pPr>
            <a:r>
              <a:rPr lang="en-US" sz="2800" b="0" strike="noStrike" spc="-1">
                <a:solidFill>
                  <a:srgbClr val="000000"/>
                </a:solidFill>
                <a:latin typeface="Calibri"/>
              </a:rPr>
              <a:t>Gradient descent</a:t>
            </a:r>
            <a:endParaRPr lang="en-US" sz="2800" b="0" strike="noStrike" spc="-1">
              <a:solidFill>
                <a:srgbClr val="000000"/>
              </a:solidFill>
              <a:latin typeface="Calibri"/>
            </a:endParaRPr>
          </a:p>
        </p:txBody>
      </p:sp>
      <p:pic>
        <p:nvPicPr>
          <p:cNvPr id="944" name="Picture 1" descr="Text&#10;&#10;Description automatically generated with medium confidence"/>
          <p:cNvPicPr/>
          <p:nvPr/>
        </p:nvPicPr>
        <p:blipFill>
          <a:blip r:embed="rId1"/>
          <a:stretch>
            <a:fillRect/>
          </a:stretch>
        </p:blipFill>
        <p:spPr>
          <a:xfrm>
            <a:off x="556560" y="2514600"/>
            <a:ext cx="11078640" cy="2876760"/>
          </a:xfrm>
          <a:prstGeom prst="rect">
            <a:avLst/>
          </a:prstGeom>
          <a:ln w="0">
            <a:noFill/>
          </a:ln>
        </p:spPr>
      </p:pic>
      <p:sp>
        <p:nvSpPr>
          <p:cNvPr id="4" name="PlaceHolder 3"/>
          <p:cNvSpPr>
            <a:spLocks noGrp="1"/>
          </p:cNvSpPr>
          <p:nvPr>
            <p:ph type="sldNum" idx="5"/>
          </p:nvPr>
        </p:nvSpPr>
        <p:spPr/>
        <p:txBody>
          <a:bodyPr/>
          <a:p>
            <a:fld id="{D00F6E23-D6CD-4A8F-87AB-520958F15064}" type="slidenum">
              <a:rPr/>
            </a:fld>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lang="en-US" sz="4400" b="1" strike="noStrike" spc="-1">
                <a:solidFill>
                  <a:srgbClr val="000000"/>
                </a:solidFill>
                <a:latin typeface="Calibri Light"/>
              </a:rPr>
              <a:t>Taxonomy of Pattern Recognition Methods</a:t>
            </a:r>
            <a:br>
              <a:rPr sz="4400"/>
            </a:br>
            <a:endParaRPr lang="en-US" sz="4400" b="0" strike="noStrike" spc="-1">
              <a:solidFill>
                <a:srgbClr val="000000"/>
              </a:solidFill>
              <a:latin typeface="Calibri"/>
            </a:endParaRPr>
          </a:p>
        </p:txBody>
      </p:sp>
      <p:sp>
        <p:nvSpPr>
          <p:cNvPr id="122" name="Rounded Rectangle 2"/>
          <p:cNvSpPr/>
          <p:nvPr/>
        </p:nvSpPr>
        <p:spPr>
          <a:xfrm>
            <a:off x="4387320" y="1161000"/>
            <a:ext cx="3524400" cy="1029240"/>
          </a:xfrm>
          <a:prstGeom prst="roundRect">
            <a:avLst>
              <a:gd name="adj" fmla="val 16667"/>
            </a:avLst>
          </a:prstGeom>
          <a:solidFill>
            <a:schemeClr val="tx1">
              <a:lumMod val="50000"/>
              <a:lumOff val="50000"/>
            </a:schemeClr>
          </a:solidFill>
          <a:ln w="9525">
            <a:solidFill>
              <a:srgbClr val="E7E6E6"/>
            </a:solidFill>
            <a:round/>
          </a:ln>
        </p:spPr>
        <p:style>
          <a:lnRef idx="0">
            <a:srgbClr val="FFFFFF"/>
          </a:lnRef>
          <a:fillRef idx="0">
            <a:srgbClr val="FFFFFF"/>
          </a:fillRef>
          <a:effectRef idx="0">
            <a:srgbClr val="FFFFFF"/>
          </a:effectRef>
          <a:fontRef idx="minor"/>
        </p:style>
        <p:txBody>
          <a:bodyPr numCol="1" spcCol="0" anchor="ctr">
            <a:normAutofit/>
          </a:bodyPr>
          <a:p>
            <a:pPr algn="ctr">
              <a:lnSpc>
                <a:spcPct val="100000"/>
              </a:lnSpc>
            </a:pPr>
            <a:r>
              <a:rPr lang="en-US" sz="1800" b="0" strike="noStrike" spc="-1">
                <a:solidFill>
                  <a:srgbClr val="E7E6E6"/>
                </a:solidFill>
                <a:latin typeface="Calibri"/>
              </a:rPr>
              <a:t>Detection, Identification, and Classification Algorithms</a:t>
            </a:r>
            <a:endParaRPr lang="en-US" sz="1800" b="0" strike="noStrike" spc="-1">
              <a:solidFill>
                <a:srgbClr val="000000"/>
              </a:solidFill>
              <a:latin typeface="Arial"/>
            </a:endParaRPr>
          </a:p>
        </p:txBody>
      </p:sp>
      <p:sp>
        <p:nvSpPr>
          <p:cNvPr id="123" name="Rectangle 9"/>
          <p:cNvSpPr/>
          <p:nvPr/>
        </p:nvSpPr>
        <p:spPr>
          <a:xfrm>
            <a:off x="2023200" y="2089440"/>
            <a:ext cx="1769040" cy="1199880"/>
          </a:xfrm>
          <a:prstGeom prst="rect">
            <a:avLst/>
          </a:prstGeom>
          <a:solidFill>
            <a:schemeClr val="tx1">
              <a:lumMod val="50000"/>
              <a:lumOff val="50000"/>
            </a:schemeClr>
          </a:solidFill>
          <a:ln w="9525">
            <a:solidFill>
              <a:srgbClr val="E7E6E6"/>
            </a:solidFill>
            <a:round/>
          </a:ln>
        </p:spPr>
        <p:style>
          <a:lnRef idx="0">
            <a:srgbClr val="FFFFFF"/>
          </a:lnRef>
          <a:fillRef idx="0">
            <a:srgbClr val="FFFFFF"/>
          </a:fillRef>
          <a:effectRef idx="0">
            <a:srgbClr val="FFFFFF"/>
          </a:effectRef>
          <a:fontRef idx="minor"/>
        </p:style>
        <p:txBody>
          <a:bodyPr numCol="1" spcCol="0" anchor="ctr">
            <a:normAutofit/>
          </a:bodyPr>
          <a:p>
            <a:pPr algn="ctr">
              <a:lnSpc>
                <a:spcPct val="100000"/>
              </a:lnSpc>
            </a:pPr>
            <a:r>
              <a:rPr lang="en-US" sz="1800" b="0" strike="noStrike" spc="-1">
                <a:solidFill>
                  <a:srgbClr val="E7E6E6"/>
                </a:solidFill>
                <a:latin typeface="Calibri"/>
              </a:rPr>
              <a:t>Physical Models</a:t>
            </a:r>
            <a:endParaRPr lang="en-US" sz="1800" b="0" strike="noStrike" spc="-1">
              <a:solidFill>
                <a:srgbClr val="000000"/>
              </a:solidFill>
              <a:latin typeface="Arial"/>
            </a:endParaRPr>
          </a:p>
        </p:txBody>
      </p:sp>
      <p:sp>
        <p:nvSpPr>
          <p:cNvPr id="124" name="Rectangle 10"/>
          <p:cNvSpPr/>
          <p:nvPr/>
        </p:nvSpPr>
        <p:spPr>
          <a:xfrm>
            <a:off x="4850640" y="2533680"/>
            <a:ext cx="2588400" cy="1199880"/>
          </a:xfrm>
          <a:prstGeom prst="rect">
            <a:avLst/>
          </a:prstGeom>
          <a:solidFill>
            <a:schemeClr val="tx1">
              <a:lumMod val="50000"/>
              <a:lumOff val="50000"/>
            </a:schemeClr>
          </a:solidFill>
          <a:ln w="9525">
            <a:solidFill>
              <a:srgbClr val="E7E6E6"/>
            </a:solidFill>
            <a:round/>
          </a:ln>
        </p:spPr>
        <p:style>
          <a:lnRef idx="0">
            <a:srgbClr val="FFFFFF"/>
          </a:lnRef>
          <a:fillRef idx="0">
            <a:srgbClr val="FFFFFF"/>
          </a:fillRef>
          <a:effectRef idx="0">
            <a:srgbClr val="FFFFFF"/>
          </a:effectRef>
          <a:fontRef idx="minor"/>
        </p:style>
        <p:txBody>
          <a:bodyPr numCol="1" spcCol="0" anchor="ctr">
            <a:normAutofit/>
          </a:bodyPr>
          <a:p>
            <a:pPr algn="ctr">
              <a:lnSpc>
                <a:spcPct val="100000"/>
              </a:lnSpc>
            </a:pPr>
            <a:r>
              <a:rPr lang="en-US" sz="1800" b="0" strike="noStrike" spc="-1">
                <a:solidFill>
                  <a:srgbClr val="E7E6E6"/>
                </a:solidFill>
                <a:latin typeface="Calibri"/>
              </a:rPr>
              <a:t>Feature Based Inference Techniques</a:t>
            </a:r>
            <a:endParaRPr lang="en-US" sz="1800" b="0" strike="noStrike" spc="-1">
              <a:solidFill>
                <a:srgbClr val="000000"/>
              </a:solidFill>
              <a:latin typeface="Arial"/>
            </a:endParaRPr>
          </a:p>
        </p:txBody>
      </p:sp>
      <p:sp>
        <p:nvSpPr>
          <p:cNvPr id="125" name="Rectangle 11"/>
          <p:cNvSpPr/>
          <p:nvPr/>
        </p:nvSpPr>
        <p:spPr>
          <a:xfrm>
            <a:off x="8603280" y="2089440"/>
            <a:ext cx="1769040" cy="1199880"/>
          </a:xfrm>
          <a:prstGeom prst="rect">
            <a:avLst/>
          </a:prstGeom>
          <a:solidFill>
            <a:schemeClr val="tx1">
              <a:lumMod val="50000"/>
              <a:lumOff val="50000"/>
            </a:schemeClr>
          </a:solidFill>
          <a:ln w="9525">
            <a:solidFill>
              <a:srgbClr val="E7E6E6"/>
            </a:solidFill>
            <a:round/>
          </a:ln>
        </p:spPr>
        <p:style>
          <a:lnRef idx="0">
            <a:srgbClr val="FFFFFF"/>
          </a:lnRef>
          <a:fillRef idx="0">
            <a:srgbClr val="FFFFFF"/>
          </a:fillRef>
          <a:effectRef idx="0">
            <a:srgbClr val="FFFFFF"/>
          </a:effectRef>
          <a:fontRef idx="minor"/>
        </p:style>
        <p:txBody>
          <a:bodyPr numCol="1" spcCol="0" anchor="ctr">
            <a:normAutofit/>
          </a:bodyPr>
          <a:p>
            <a:pPr algn="ctr">
              <a:lnSpc>
                <a:spcPct val="100000"/>
              </a:lnSpc>
            </a:pPr>
            <a:r>
              <a:rPr lang="en-US" sz="1800" b="0" strike="noStrike" spc="-1">
                <a:solidFill>
                  <a:srgbClr val="E7E6E6"/>
                </a:solidFill>
                <a:latin typeface="Calibri"/>
              </a:rPr>
              <a:t>Cognitive Rule Based Models</a:t>
            </a:r>
            <a:endParaRPr lang="en-US" sz="1800" b="0" strike="noStrike" spc="-1">
              <a:solidFill>
                <a:srgbClr val="000000"/>
              </a:solidFill>
              <a:latin typeface="Arial"/>
            </a:endParaRPr>
          </a:p>
        </p:txBody>
      </p:sp>
      <p:sp>
        <p:nvSpPr>
          <p:cNvPr id="126" name="TextBox 12"/>
          <p:cNvSpPr/>
          <p:nvPr/>
        </p:nvSpPr>
        <p:spPr>
          <a:xfrm>
            <a:off x="1796400" y="3627000"/>
            <a:ext cx="1683000" cy="145908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400" b="1" strike="noStrike" spc="-1">
                <a:solidFill>
                  <a:srgbClr val="000000"/>
                </a:solidFill>
                <a:latin typeface="Calibri"/>
              </a:rPr>
              <a:t>Simulation</a:t>
            </a:r>
            <a:endParaRPr lang="en-US" sz="1400" b="0" strike="noStrike" spc="-1">
              <a:solidFill>
                <a:srgbClr val="000000"/>
              </a:solidFill>
              <a:latin typeface="Arial"/>
            </a:endParaRPr>
          </a:p>
          <a:p>
            <a:pPr>
              <a:lnSpc>
                <a:spcPct val="100000"/>
              </a:lnSpc>
            </a:pPr>
            <a:r>
              <a:rPr lang="en-US" sz="1400" b="1" strike="noStrike" spc="-1">
                <a:solidFill>
                  <a:srgbClr val="000000"/>
                </a:solidFill>
                <a:latin typeface="Calibri"/>
              </a:rPr>
              <a:t>Estimation</a:t>
            </a:r>
            <a:endParaRPr lang="en-US" sz="1400" b="0" strike="noStrike" spc="-1">
              <a:solidFill>
                <a:srgbClr val="000000"/>
              </a:solidFill>
              <a:latin typeface="Arial"/>
            </a:endParaRPr>
          </a:p>
          <a:p>
            <a:pPr marL="171450">
              <a:lnSpc>
                <a:spcPct val="100000"/>
              </a:lnSpc>
            </a:pPr>
            <a:r>
              <a:rPr lang="en-US" sz="1200" b="1" strike="noStrike" spc="-1">
                <a:solidFill>
                  <a:srgbClr val="000000"/>
                </a:solidFill>
                <a:latin typeface="Calibri"/>
              </a:rPr>
              <a:t>Kalman Filtering</a:t>
            </a:r>
            <a:endParaRPr lang="en-US" sz="1200" b="0" strike="noStrike" spc="-1">
              <a:solidFill>
                <a:srgbClr val="000000"/>
              </a:solidFill>
              <a:latin typeface="Arial"/>
            </a:endParaRPr>
          </a:p>
          <a:p>
            <a:pPr marL="171450">
              <a:lnSpc>
                <a:spcPct val="100000"/>
              </a:lnSpc>
            </a:pPr>
            <a:r>
              <a:rPr lang="en-US" sz="1200" b="1" strike="noStrike" spc="-1">
                <a:solidFill>
                  <a:srgbClr val="000000"/>
                </a:solidFill>
                <a:latin typeface="Calibri"/>
              </a:rPr>
              <a:t>Least Squares</a:t>
            </a:r>
            <a:endParaRPr lang="en-US" sz="1200" b="0" strike="noStrike" spc="-1">
              <a:solidFill>
                <a:srgbClr val="000000"/>
              </a:solidFill>
              <a:latin typeface="Arial"/>
            </a:endParaRPr>
          </a:p>
          <a:p>
            <a:pPr marL="171450">
              <a:lnSpc>
                <a:spcPct val="100000"/>
              </a:lnSpc>
            </a:pPr>
            <a:r>
              <a:rPr lang="en-US" sz="1200" b="1" strike="noStrike" spc="-1">
                <a:solidFill>
                  <a:srgbClr val="000000"/>
                </a:solidFill>
                <a:latin typeface="Calibri"/>
              </a:rPr>
              <a:t>Maximum Likelihood</a:t>
            </a:r>
            <a:endParaRPr lang="en-US" sz="1200" b="0" strike="noStrike" spc="-1">
              <a:solidFill>
                <a:srgbClr val="000000"/>
              </a:solidFill>
              <a:latin typeface="Arial"/>
            </a:endParaRPr>
          </a:p>
          <a:p>
            <a:pPr>
              <a:lnSpc>
                <a:spcPct val="100000"/>
              </a:lnSpc>
            </a:pPr>
            <a:r>
              <a:rPr lang="en-US" sz="1400" b="1" strike="noStrike" spc="-1">
                <a:solidFill>
                  <a:srgbClr val="000000"/>
                </a:solidFill>
                <a:latin typeface="Calibri"/>
              </a:rPr>
              <a:t>Syntactic</a:t>
            </a:r>
            <a:endParaRPr lang="en-US" sz="1400" b="0" strike="noStrike" spc="-1">
              <a:solidFill>
                <a:srgbClr val="000000"/>
              </a:solidFill>
              <a:latin typeface="Arial"/>
            </a:endParaRPr>
          </a:p>
          <a:p>
            <a:pPr marL="171450">
              <a:lnSpc>
                <a:spcPct val="100000"/>
              </a:lnSpc>
            </a:pPr>
            <a:r>
              <a:rPr lang="en-US" sz="1200" b="1" strike="noStrike" spc="-1">
                <a:solidFill>
                  <a:srgbClr val="000000"/>
                </a:solidFill>
                <a:latin typeface="Calibri"/>
              </a:rPr>
              <a:t>Image Algebra</a:t>
            </a:r>
            <a:endParaRPr lang="en-US" sz="1200" b="0" strike="noStrike" spc="-1">
              <a:solidFill>
                <a:srgbClr val="000000"/>
              </a:solidFill>
              <a:latin typeface="Arial"/>
            </a:endParaRPr>
          </a:p>
        </p:txBody>
      </p:sp>
      <p:sp>
        <p:nvSpPr>
          <p:cNvPr id="127" name="TextBox 13"/>
          <p:cNvSpPr/>
          <p:nvPr/>
        </p:nvSpPr>
        <p:spPr>
          <a:xfrm>
            <a:off x="8518320" y="3651840"/>
            <a:ext cx="1530000" cy="115524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400" b="1" strike="noStrike" spc="-1">
                <a:solidFill>
                  <a:srgbClr val="000000"/>
                </a:solidFill>
                <a:latin typeface="Calibri"/>
              </a:rPr>
              <a:t>Expert Systems</a:t>
            </a:r>
            <a:endParaRPr lang="en-US" sz="1400" b="0" strike="noStrike" spc="-1">
              <a:solidFill>
                <a:srgbClr val="000000"/>
              </a:solidFill>
              <a:latin typeface="Arial"/>
            </a:endParaRPr>
          </a:p>
          <a:p>
            <a:pPr>
              <a:lnSpc>
                <a:spcPct val="100000"/>
              </a:lnSpc>
            </a:pPr>
            <a:r>
              <a:rPr lang="en-US" sz="1400" b="1" strike="noStrike" spc="-1">
                <a:solidFill>
                  <a:srgbClr val="000000"/>
                </a:solidFill>
                <a:latin typeface="Calibri"/>
              </a:rPr>
              <a:t>Logical Templates</a:t>
            </a:r>
            <a:endParaRPr lang="en-US" sz="1400" b="0" strike="noStrike" spc="-1">
              <a:solidFill>
                <a:srgbClr val="000000"/>
              </a:solidFill>
              <a:latin typeface="Arial"/>
            </a:endParaRPr>
          </a:p>
          <a:p>
            <a:pPr>
              <a:lnSpc>
                <a:spcPct val="100000"/>
              </a:lnSpc>
            </a:pPr>
            <a:r>
              <a:rPr lang="en-US" sz="1400" b="1" strike="noStrike" spc="-1">
                <a:solidFill>
                  <a:srgbClr val="000000"/>
                </a:solidFill>
                <a:latin typeface="Calibri"/>
              </a:rPr>
              <a:t>Knowledge Based </a:t>
            </a:r>
            <a:endParaRPr lang="en-US" sz="1400" b="0" strike="noStrike" spc="-1">
              <a:solidFill>
                <a:srgbClr val="000000"/>
              </a:solidFill>
              <a:latin typeface="Arial"/>
            </a:endParaRPr>
          </a:p>
          <a:p>
            <a:pPr>
              <a:lnSpc>
                <a:spcPct val="100000"/>
              </a:lnSpc>
            </a:pPr>
            <a:r>
              <a:rPr lang="en-US" sz="1400" b="1" strike="noStrike" spc="-1">
                <a:solidFill>
                  <a:srgbClr val="000000"/>
                </a:solidFill>
                <a:latin typeface="Calibri"/>
              </a:rPr>
              <a:t>Systems (Graphs)</a:t>
            </a:r>
            <a:endParaRPr lang="en-US" sz="1400" b="0" strike="noStrike" spc="-1">
              <a:solidFill>
                <a:srgbClr val="000000"/>
              </a:solidFill>
              <a:latin typeface="Arial"/>
            </a:endParaRPr>
          </a:p>
          <a:p>
            <a:pPr>
              <a:lnSpc>
                <a:spcPct val="100000"/>
              </a:lnSpc>
            </a:pPr>
            <a:r>
              <a:rPr lang="en-US" sz="1400" b="1" strike="noStrike" spc="-1">
                <a:solidFill>
                  <a:srgbClr val="000000"/>
                </a:solidFill>
                <a:latin typeface="Calibri"/>
              </a:rPr>
              <a:t>Fuzzy Set Theory</a:t>
            </a:r>
            <a:endParaRPr lang="en-US" sz="1400" b="0" strike="noStrike" spc="-1">
              <a:solidFill>
                <a:srgbClr val="000000"/>
              </a:solidFill>
              <a:latin typeface="Arial"/>
            </a:endParaRPr>
          </a:p>
        </p:txBody>
      </p:sp>
      <p:sp>
        <p:nvSpPr>
          <p:cNvPr id="128" name="TextBox 14"/>
          <p:cNvSpPr/>
          <p:nvPr/>
        </p:nvSpPr>
        <p:spPr>
          <a:xfrm>
            <a:off x="4480920" y="3933360"/>
            <a:ext cx="2048760" cy="2036880"/>
          </a:xfrm>
          <a:prstGeom prst="rect">
            <a:avLst/>
          </a:prstGeom>
          <a:solidFill>
            <a:schemeClr val="bg1"/>
          </a:solidFill>
          <a:ln w="1905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pPr>
            <a:r>
              <a:rPr lang="en-US" sz="1600" b="1" u="sng" strike="noStrike" spc="-1">
                <a:solidFill>
                  <a:srgbClr val="000000"/>
                </a:solidFill>
                <a:highlight>
                  <a:srgbClr val="FFFF00"/>
                </a:highlight>
                <a:uFillTx/>
                <a:latin typeface="Calibri"/>
              </a:rPr>
              <a:t>Supervised</a:t>
            </a:r>
            <a:endParaRPr lang="en-US" sz="1600" b="0" strike="noStrike" spc="-1">
              <a:solidFill>
                <a:srgbClr val="000000"/>
              </a:solidFill>
              <a:latin typeface="Arial"/>
            </a:endParaRPr>
          </a:p>
          <a:p>
            <a:pPr>
              <a:lnSpc>
                <a:spcPct val="100000"/>
              </a:lnSpc>
            </a:pPr>
            <a:r>
              <a:rPr lang="en-US" sz="1400" b="1" strike="noStrike" spc="-1">
                <a:solidFill>
                  <a:srgbClr val="000000"/>
                </a:solidFill>
                <a:latin typeface="Calibri"/>
              </a:rPr>
              <a:t>Parametric</a:t>
            </a:r>
            <a:endParaRPr lang="en-US" sz="1400" b="0" strike="noStrike" spc="-1">
              <a:solidFill>
                <a:srgbClr val="000000"/>
              </a:solidFill>
              <a:latin typeface="Arial"/>
            </a:endParaRPr>
          </a:p>
          <a:p>
            <a:pPr marL="171450">
              <a:lnSpc>
                <a:spcPct val="100000"/>
              </a:lnSpc>
            </a:pPr>
            <a:r>
              <a:rPr lang="en-US" sz="1200" b="1" strike="noStrike" spc="-1">
                <a:solidFill>
                  <a:srgbClr val="000000"/>
                </a:solidFill>
                <a:latin typeface="Calibri"/>
              </a:rPr>
              <a:t>Classical Inference</a:t>
            </a:r>
            <a:endParaRPr lang="en-US" sz="1200" b="0" strike="noStrike" spc="-1">
              <a:solidFill>
                <a:srgbClr val="000000"/>
              </a:solidFill>
              <a:latin typeface="Arial"/>
            </a:endParaRPr>
          </a:p>
          <a:p>
            <a:pPr marL="171450">
              <a:lnSpc>
                <a:spcPct val="100000"/>
              </a:lnSpc>
            </a:pPr>
            <a:r>
              <a:rPr lang="en-US" sz="1200" b="1" strike="noStrike" spc="-1">
                <a:solidFill>
                  <a:srgbClr val="000000"/>
                </a:solidFill>
                <a:latin typeface="Calibri"/>
              </a:rPr>
              <a:t>Bayesian</a:t>
            </a:r>
            <a:endParaRPr lang="en-US" sz="1200" b="0" strike="noStrike" spc="-1">
              <a:solidFill>
                <a:srgbClr val="000000"/>
              </a:solidFill>
              <a:latin typeface="Arial"/>
            </a:endParaRPr>
          </a:p>
          <a:p>
            <a:pPr marL="171450">
              <a:lnSpc>
                <a:spcPct val="100000"/>
              </a:lnSpc>
            </a:pPr>
            <a:r>
              <a:rPr lang="en-US" sz="1200" b="1" strike="noStrike" spc="-1">
                <a:solidFill>
                  <a:srgbClr val="000000"/>
                </a:solidFill>
                <a:latin typeface="Calibri"/>
              </a:rPr>
              <a:t>Dempster-Schafer</a:t>
            </a:r>
            <a:endParaRPr lang="en-US" sz="1200" b="0" strike="noStrike" spc="-1">
              <a:solidFill>
                <a:srgbClr val="000000"/>
              </a:solidFill>
              <a:latin typeface="Arial"/>
            </a:endParaRPr>
          </a:p>
          <a:p>
            <a:pPr>
              <a:lnSpc>
                <a:spcPct val="100000"/>
              </a:lnSpc>
            </a:pPr>
            <a:r>
              <a:rPr lang="en-US" sz="1400" b="1" strike="noStrike" spc="-1">
                <a:solidFill>
                  <a:srgbClr val="000000"/>
                </a:solidFill>
                <a:highlight>
                  <a:srgbClr val="FFFF00"/>
                </a:highlight>
                <a:latin typeface="Calibri"/>
              </a:rPr>
              <a:t>Non-Parametric</a:t>
            </a:r>
            <a:endParaRPr lang="en-US" sz="1400" b="0" strike="noStrike" spc="-1">
              <a:solidFill>
                <a:srgbClr val="000000"/>
              </a:solidFill>
              <a:latin typeface="Arial"/>
            </a:endParaRPr>
          </a:p>
          <a:p>
            <a:pPr marL="171450">
              <a:lnSpc>
                <a:spcPct val="100000"/>
              </a:lnSpc>
            </a:pPr>
            <a:r>
              <a:rPr lang="en-US" sz="1200" b="1" strike="noStrike" spc="-1">
                <a:solidFill>
                  <a:srgbClr val="000000"/>
                </a:solidFill>
                <a:latin typeface="Calibri"/>
              </a:rPr>
              <a:t>Templates</a:t>
            </a:r>
            <a:endParaRPr lang="en-US" sz="1200" b="0" strike="noStrike" spc="-1">
              <a:solidFill>
                <a:srgbClr val="000000"/>
              </a:solidFill>
              <a:latin typeface="Arial"/>
            </a:endParaRPr>
          </a:p>
          <a:p>
            <a:pPr marL="171450">
              <a:lnSpc>
                <a:spcPct val="100000"/>
              </a:lnSpc>
            </a:pPr>
            <a:r>
              <a:rPr lang="en-US" sz="1200" b="1" strike="noStrike" spc="-1">
                <a:solidFill>
                  <a:srgbClr val="000000"/>
                </a:solidFill>
                <a:highlight>
                  <a:srgbClr val="FFFF00"/>
                </a:highlight>
                <a:latin typeface="Calibri"/>
              </a:rPr>
              <a:t>Neural Networks</a:t>
            </a:r>
            <a:endParaRPr lang="en-US" sz="1200" b="0" strike="noStrike" spc="-1">
              <a:solidFill>
                <a:srgbClr val="000000"/>
              </a:solidFill>
              <a:latin typeface="Arial"/>
            </a:endParaRPr>
          </a:p>
          <a:p>
            <a:pPr marL="171450">
              <a:lnSpc>
                <a:spcPct val="100000"/>
              </a:lnSpc>
            </a:pPr>
            <a:r>
              <a:rPr lang="en-US" sz="1200" b="1" strike="noStrike" spc="-1">
                <a:solidFill>
                  <a:srgbClr val="000000"/>
                </a:solidFill>
                <a:latin typeface="Calibri"/>
              </a:rPr>
              <a:t>Support Vector Machines</a:t>
            </a:r>
            <a:endParaRPr lang="en-US" sz="1200" b="0" strike="noStrike" spc="-1">
              <a:solidFill>
                <a:srgbClr val="000000"/>
              </a:solidFill>
              <a:latin typeface="Arial"/>
            </a:endParaRPr>
          </a:p>
          <a:p>
            <a:pPr marL="171450">
              <a:lnSpc>
                <a:spcPct val="100000"/>
              </a:lnSpc>
            </a:pPr>
            <a:r>
              <a:rPr lang="en-US" sz="1200" b="1" strike="noStrike" spc="-1">
                <a:solidFill>
                  <a:srgbClr val="000000"/>
                </a:solidFill>
                <a:latin typeface="Calibri"/>
              </a:rPr>
              <a:t>Genetic Algorithms</a:t>
            </a:r>
            <a:endParaRPr lang="en-US" sz="1200" b="0" strike="noStrike" spc="-1">
              <a:solidFill>
                <a:srgbClr val="000000"/>
              </a:solidFill>
              <a:latin typeface="Arial"/>
            </a:endParaRPr>
          </a:p>
        </p:txBody>
      </p:sp>
      <p:sp>
        <p:nvSpPr>
          <p:cNvPr id="129" name="TextBox 15"/>
          <p:cNvSpPr/>
          <p:nvPr/>
        </p:nvSpPr>
        <p:spPr>
          <a:xfrm>
            <a:off x="6769080" y="3928680"/>
            <a:ext cx="1555560" cy="13986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600" b="1" u="sng" strike="noStrike" spc="-1">
                <a:solidFill>
                  <a:srgbClr val="000000"/>
                </a:solidFill>
                <a:uFillTx/>
                <a:latin typeface="Calibri"/>
              </a:rPr>
              <a:t>Unsupervised</a:t>
            </a:r>
            <a:endParaRPr lang="en-US" sz="1600" b="0" strike="noStrike" spc="-1">
              <a:solidFill>
                <a:srgbClr val="000000"/>
              </a:solidFill>
              <a:latin typeface="Arial"/>
            </a:endParaRPr>
          </a:p>
          <a:p>
            <a:pPr>
              <a:lnSpc>
                <a:spcPct val="100000"/>
              </a:lnSpc>
            </a:pPr>
            <a:r>
              <a:rPr lang="en-US" sz="1400" b="1" strike="noStrike" spc="-1">
                <a:solidFill>
                  <a:srgbClr val="000000"/>
                </a:solidFill>
                <a:latin typeface="Calibri"/>
              </a:rPr>
              <a:t>Clustering</a:t>
            </a:r>
            <a:endParaRPr lang="en-US" sz="1400" b="0" strike="noStrike" spc="-1">
              <a:solidFill>
                <a:srgbClr val="000000"/>
              </a:solidFill>
              <a:latin typeface="Arial"/>
            </a:endParaRPr>
          </a:p>
          <a:p>
            <a:pPr>
              <a:lnSpc>
                <a:spcPct val="100000"/>
              </a:lnSpc>
            </a:pPr>
            <a:r>
              <a:rPr lang="en-US" sz="1400" b="1" strike="noStrike" spc="-1">
                <a:solidFill>
                  <a:srgbClr val="000000"/>
                </a:solidFill>
                <a:latin typeface="Calibri"/>
              </a:rPr>
              <a:t>Voting Methods</a:t>
            </a:r>
            <a:br>
              <a:rPr sz="1400"/>
            </a:br>
            <a:r>
              <a:rPr lang="en-US" sz="1400" b="1" strike="noStrike" spc="-1">
                <a:solidFill>
                  <a:srgbClr val="000000"/>
                </a:solidFill>
                <a:latin typeface="Calibri"/>
              </a:rPr>
              <a:t>Figures of Merit</a:t>
            </a:r>
            <a:endParaRPr lang="en-US" sz="1400" b="0" strike="noStrike" spc="-1">
              <a:solidFill>
                <a:srgbClr val="000000"/>
              </a:solidFill>
              <a:latin typeface="Arial"/>
            </a:endParaRPr>
          </a:p>
          <a:p>
            <a:pPr>
              <a:lnSpc>
                <a:spcPct val="100000"/>
              </a:lnSpc>
            </a:pPr>
            <a:r>
              <a:rPr lang="en-US" sz="1400" b="1" strike="noStrike" spc="-1">
                <a:solidFill>
                  <a:srgbClr val="000000"/>
                </a:solidFill>
                <a:latin typeface="Calibri"/>
              </a:rPr>
              <a:t>Correlation</a:t>
            </a:r>
            <a:endParaRPr lang="en-US" sz="1400" b="0" strike="noStrike" spc="-1">
              <a:solidFill>
                <a:srgbClr val="000000"/>
              </a:solidFill>
              <a:latin typeface="Arial"/>
            </a:endParaRPr>
          </a:p>
          <a:p>
            <a:pPr>
              <a:lnSpc>
                <a:spcPct val="100000"/>
              </a:lnSpc>
            </a:pPr>
            <a:r>
              <a:rPr lang="en-US" sz="1400" b="1" strike="noStrike" spc="-1">
                <a:solidFill>
                  <a:srgbClr val="000000"/>
                </a:solidFill>
                <a:latin typeface="Calibri"/>
              </a:rPr>
              <a:t>Thresholding Logic</a:t>
            </a:r>
            <a:endParaRPr lang="en-US" sz="1400" b="0" strike="noStrike" spc="-1">
              <a:solidFill>
                <a:srgbClr val="000000"/>
              </a:solidFill>
              <a:latin typeface="Arial"/>
            </a:endParaRPr>
          </a:p>
        </p:txBody>
      </p:sp>
      <p:cxnSp>
        <p:nvCxnSpPr>
          <p:cNvPr id="130" name="Straight Arrow Connector 16"/>
          <p:cNvCxnSpPr>
            <a:stCxn id="122" idx="1"/>
            <a:endCxn id="123" idx="0"/>
          </p:cNvCxnSpPr>
          <p:nvPr/>
        </p:nvCxnSpPr>
        <p:spPr>
          <a:xfrm flipH="1">
            <a:off x="2907720" y="1675440"/>
            <a:ext cx="1479960" cy="414360"/>
          </a:xfrm>
          <a:prstGeom prst="straightConnector1">
            <a:avLst/>
          </a:prstGeom>
          <a:ln w="19050">
            <a:solidFill>
              <a:srgbClr val="000000"/>
            </a:solidFill>
            <a:round/>
            <a:tailEnd type="arrow" w="med" len="med"/>
          </a:ln>
        </p:spPr>
      </p:cxnSp>
      <p:cxnSp>
        <p:nvCxnSpPr>
          <p:cNvPr id="131" name="Straight Arrow Connector 17"/>
          <p:cNvCxnSpPr>
            <a:stCxn id="122" idx="3"/>
            <a:endCxn id="125" idx="0"/>
          </p:cNvCxnSpPr>
          <p:nvPr/>
        </p:nvCxnSpPr>
        <p:spPr>
          <a:xfrm>
            <a:off x="7911720" y="1675440"/>
            <a:ext cx="1576440" cy="414360"/>
          </a:xfrm>
          <a:prstGeom prst="straightConnector1">
            <a:avLst/>
          </a:prstGeom>
          <a:ln w="19050">
            <a:solidFill>
              <a:srgbClr val="000000"/>
            </a:solidFill>
            <a:round/>
            <a:tailEnd type="arrow" w="med" len="med"/>
          </a:ln>
        </p:spPr>
      </p:cxnSp>
      <p:cxnSp>
        <p:nvCxnSpPr>
          <p:cNvPr id="132" name="Straight Arrow Connector 18"/>
          <p:cNvCxnSpPr>
            <a:stCxn id="122" idx="2"/>
            <a:endCxn id="124" idx="0"/>
          </p:cNvCxnSpPr>
          <p:nvPr/>
        </p:nvCxnSpPr>
        <p:spPr>
          <a:xfrm flipH="1">
            <a:off x="6144840" y="2190240"/>
            <a:ext cx="5040" cy="343800"/>
          </a:xfrm>
          <a:prstGeom prst="straightConnector1">
            <a:avLst/>
          </a:prstGeom>
          <a:ln w="19050">
            <a:solidFill>
              <a:srgbClr val="000000"/>
            </a:solidFill>
            <a:round/>
            <a:tailEnd type="arrow" w="med" len="med"/>
          </a:ln>
        </p:spPr>
      </p:cxnSp>
      <p:cxnSp>
        <p:nvCxnSpPr>
          <p:cNvPr id="133" name="Straight Connector 19"/>
          <p:cNvCxnSpPr/>
          <p:nvPr/>
        </p:nvCxnSpPr>
        <p:spPr>
          <a:xfrm>
            <a:off x="1630800" y="2689200"/>
            <a:ext cx="360" cy="2224800"/>
          </a:xfrm>
          <a:prstGeom prst="straightConnector1">
            <a:avLst/>
          </a:prstGeom>
          <a:ln w="19050">
            <a:solidFill>
              <a:srgbClr val="000000"/>
            </a:solidFill>
            <a:round/>
          </a:ln>
        </p:spPr>
      </p:cxnSp>
      <p:cxnSp>
        <p:nvCxnSpPr>
          <p:cNvPr id="134" name="Straight Connector 20"/>
          <p:cNvCxnSpPr/>
          <p:nvPr/>
        </p:nvCxnSpPr>
        <p:spPr>
          <a:xfrm>
            <a:off x="4386960" y="3858120"/>
            <a:ext cx="360" cy="1210320"/>
          </a:xfrm>
          <a:prstGeom prst="straightConnector1">
            <a:avLst/>
          </a:prstGeom>
          <a:ln w="19050">
            <a:solidFill>
              <a:srgbClr val="000000"/>
            </a:solidFill>
            <a:round/>
          </a:ln>
        </p:spPr>
      </p:cxnSp>
      <p:cxnSp>
        <p:nvCxnSpPr>
          <p:cNvPr id="135" name="Straight Connector 21"/>
          <p:cNvCxnSpPr/>
          <p:nvPr/>
        </p:nvCxnSpPr>
        <p:spPr>
          <a:xfrm flipH="1">
            <a:off x="6629400" y="3858120"/>
            <a:ext cx="12240" cy="1331640"/>
          </a:xfrm>
          <a:prstGeom prst="straightConnector1">
            <a:avLst/>
          </a:prstGeom>
          <a:ln w="19050">
            <a:solidFill>
              <a:srgbClr val="000000"/>
            </a:solidFill>
            <a:round/>
          </a:ln>
        </p:spPr>
      </p:cxnSp>
      <p:cxnSp>
        <p:nvCxnSpPr>
          <p:cNvPr id="136" name="Straight Connector 22"/>
          <p:cNvCxnSpPr/>
          <p:nvPr/>
        </p:nvCxnSpPr>
        <p:spPr>
          <a:xfrm>
            <a:off x="8408520" y="2689200"/>
            <a:ext cx="12240" cy="1994040"/>
          </a:xfrm>
          <a:prstGeom prst="straightConnector1">
            <a:avLst/>
          </a:prstGeom>
          <a:ln w="19050">
            <a:solidFill>
              <a:srgbClr val="000000"/>
            </a:solidFill>
            <a:round/>
          </a:ln>
        </p:spPr>
      </p:cxnSp>
      <p:cxnSp>
        <p:nvCxnSpPr>
          <p:cNvPr id="137" name="Straight Connector 23"/>
          <p:cNvCxnSpPr/>
          <p:nvPr/>
        </p:nvCxnSpPr>
        <p:spPr>
          <a:xfrm>
            <a:off x="4386960" y="4298400"/>
            <a:ext cx="130320" cy="360"/>
          </a:xfrm>
          <a:prstGeom prst="straightConnector1">
            <a:avLst/>
          </a:prstGeom>
          <a:ln w="19050">
            <a:solidFill>
              <a:srgbClr val="000000"/>
            </a:solidFill>
            <a:round/>
          </a:ln>
        </p:spPr>
      </p:cxnSp>
      <p:cxnSp>
        <p:nvCxnSpPr>
          <p:cNvPr id="138" name="Straight Connector 24"/>
          <p:cNvCxnSpPr/>
          <p:nvPr/>
        </p:nvCxnSpPr>
        <p:spPr>
          <a:xfrm>
            <a:off x="4385160" y="5068080"/>
            <a:ext cx="130320" cy="360"/>
          </a:xfrm>
          <a:prstGeom prst="straightConnector1">
            <a:avLst/>
          </a:prstGeom>
          <a:ln w="19050">
            <a:solidFill>
              <a:srgbClr val="000000"/>
            </a:solidFill>
            <a:round/>
          </a:ln>
        </p:spPr>
      </p:cxnSp>
      <p:cxnSp>
        <p:nvCxnSpPr>
          <p:cNvPr id="139" name="Straight Connector 25"/>
          <p:cNvCxnSpPr/>
          <p:nvPr/>
        </p:nvCxnSpPr>
        <p:spPr>
          <a:xfrm>
            <a:off x="4386960" y="3858120"/>
            <a:ext cx="3656880" cy="360"/>
          </a:xfrm>
          <a:prstGeom prst="straightConnector1">
            <a:avLst/>
          </a:prstGeom>
          <a:ln w="19050">
            <a:solidFill>
              <a:srgbClr val="000000"/>
            </a:solidFill>
            <a:round/>
          </a:ln>
        </p:spPr>
      </p:cxnSp>
      <p:cxnSp>
        <p:nvCxnSpPr>
          <p:cNvPr id="140" name="Straight Connector 26"/>
          <p:cNvCxnSpPr/>
          <p:nvPr/>
        </p:nvCxnSpPr>
        <p:spPr>
          <a:xfrm>
            <a:off x="1630800" y="2671920"/>
            <a:ext cx="391320" cy="360"/>
          </a:xfrm>
          <a:prstGeom prst="straightConnector1">
            <a:avLst/>
          </a:prstGeom>
          <a:ln w="19050">
            <a:solidFill>
              <a:srgbClr val="000000"/>
            </a:solidFill>
            <a:round/>
          </a:ln>
        </p:spPr>
      </p:cxnSp>
      <p:cxnSp>
        <p:nvCxnSpPr>
          <p:cNvPr id="141" name="Straight Connector 27"/>
          <p:cNvCxnSpPr/>
          <p:nvPr/>
        </p:nvCxnSpPr>
        <p:spPr>
          <a:xfrm>
            <a:off x="1630800" y="4913640"/>
            <a:ext cx="183960" cy="360"/>
          </a:xfrm>
          <a:prstGeom prst="straightConnector1">
            <a:avLst/>
          </a:prstGeom>
          <a:ln w="19050">
            <a:solidFill>
              <a:srgbClr val="000000"/>
            </a:solidFill>
            <a:round/>
          </a:ln>
        </p:spPr>
      </p:cxnSp>
      <p:cxnSp>
        <p:nvCxnSpPr>
          <p:cNvPr id="142" name="Straight Connector 28"/>
          <p:cNvCxnSpPr/>
          <p:nvPr/>
        </p:nvCxnSpPr>
        <p:spPr>
          <a:xfrm>
            <a:off x="1640520" y="4068720"/>
            <a:ext cx="183960" cy="360"/>
          </a:xfrm>
          <a:prstGeom prst="straightConnector1">
            <a:avLst/>
          </a:prstGeom>
          <a:ln w="19050">
            <a:solidFill>
              <a:srgbClr val="000000"/>
            </a:solidFill>
            <a:round/>
          </a:ln>
        </p:spPr>
      </p:cxnSp>
      <p:cxnSp>
        <p:nvCxnSpPr>
          <p:cNvPr id="143" name="Straight Connector 29"/>
          <p:cNvCxnSpPr/>
          <p:nvPr/>
        </p:nvCxnSpPr>
        <p:spPr>
          <a:xfrm>
            <a:off x="1638720" y="3817440"/>
            <a:ext cx="183960" cy="360"/>
          </a:xfrm>
          <a:prstGeom prst="straightConnector1">
            <a:avLst/>
          </a:prstGeom>
          <a:ln w="19050">
            <a:solidFill>
              <a:srgbClr val="000000"/>
            </a:solidFill>
            <a:round/>
          </a:ln>
        </p:spPr>
      </p:cxnSp>
      <p:cxnSp>
        <p:nvCxnSpPr>
          <p:cNvPr id="144" name="Straight Connector 30"/>
          <p:cNvCxnSpPr/>
          <p:nvPr/>
        </p:nvCxnSpPr>
        <p:spPr>
          <a:xfrm>
            <a:off x="6641280" y="4330440"/>
            <a:ext cx="130320" cy="360"/>
          </a:xfrm>
          <a:prstGeom prst="straightConnector1">
            <a:avLst/>
          </a:prstGeom>
          <a:ln w="19050">
            <a:solidFill>
              <a:srgbClr val="000000"/>
            </a:solidFill>
            <a:round/>
          </a:ln>
        </p:spPr>
      </p:cxnSp>
      <p:cxnSp>
        <p:nvCxnSpPr>
          <p:cNvPr id="145" name="Straight Connector 31"/>
          <p:cNvCxnSpPr/>
          <p:nvPr/>
        </p:nvCxnSpPr>
        <p:spPr>
          <a:xfrm>
            <a:off x="6639480" y="4541040"/>
            <a:ext cx="130320" cy="360"/>
          </a:xfrm>
          <a:prstGeom prst="straightConnector1">
            <a:avLst/>
          </a:prstGeom>
          <a:ln w="19050">
            <a:solidFill>
              <a:srgbClr val="000000"/>
            </a:solidFill>
            <a:round/>
          </a:ln>
        </p:spPr>
      </p:cxnSp>
      <p:cxnSp>
        <p:nvCxnSpPr>
          <p:cNvPr id="146" name="Straight Connector 32"/>
          <p:cNvCxnSpPr/>
          <p:nvPr/>
        </p:nvCxnSpPr>
        <p:spPr>
          <a:xfrm>
            <a:off x="6637320" y="5189400"/>
            <a:ext cx="130320" cy="360"/>
          </a:xfrm>
          <a:prstGeom prst="straightConnector1">
            <a:avLst/>
          </a:prstGeom>
          <a:ln w="19050">
            <a:solidFill>
              <a:srgbClr val="000000"/>
            </a:solidFill>
            <a:round/>
          </a:ln>
        </p:spPr>
      </p:cxnSp>
      <p:cxnSp>
        <p:nvCxnSpPr>
          <p:cNvPr id="147" name="Straight Connector 33"/>
          <p:cNvCxnSpPr/>
          <p:nvPr/>
        </p:nvCxnSpPr>
        <p:spPr>
          <a:xfrm>
            <a:off x="6637320" y="4760640"/>
            <a:ext cx="130320" cy="360"/>
          </a:xfrm>
          <a:prstGeom prst="straightConnector1">
            <a:avLst/>
          </a:prstGeom>
          <a:ln w="19050">
            <a:solidFill>
              <a:srgbClr val="000000"/>
            </a:solidFill>
            <a:round/>
          </a:ln>
        </p:spPr>
      </p:cxnSp>
      <p:cxnSp>
        <p:nvCxnSpPr>
          <p:cNvPr id="148" name="Straight Connector 34"/>
          <p:cNvCxnSpPr/>
          <p:nvPr/>
        </p:nvCxnSpPr>
        <p:spPr>
          <a:xfrm>
            <a:off x="6637320" y="4977000"/>
            <a:ext cx="130320" cy="360"/>
          </a:xfrm>
          <a:prstGeom prst="straightConnector1">
            <a:avLst/>
          </a:prstGeom>
          <a:ln w="19050">
            <a:solidFill>
              <a:srgbClr val="000000"/>
            </a:solidFill>
            <a:round/>
          </a:ln>
        </p:spPr>
      </p:cxnSp>
      <p:cxnSp>
        <p:nvCxnSpPr>
          <p:cNvPr id="149" name="Straight Connector 35"/>
          <p:cNvCxnSpPr/>
          <p:nvPr/>
        </p:nvCxnSpPr>
        <p:spPr>
          <a:xfrm>
            <a:off x="8422560" y="3817440"/>
            <a:ext cx="130320" cy="360"/>
          </a:xfrm>
          <a:prstGeom prst="straightConnector1">
            <a:avLst/>
          </a:prstGeom>
          <a:ln w="19050">
            <a:solidFill>
              <a:srgbClr val="000000"/>
            </a:solidFill>
            <a:round/>
          </a:ln>
        </p:spPr>
      </p:cxnSp>
      <p:cxnSp>
        <p:nvCxnSpPr>
          <p:cNvPr id="150" name="Straight Connector 36"/>
          <p:cNvCxnSpPr/>
          <p:nvPr/>
        </p:nvCxnSpPr>
        <p:spPr>
          <a:xfrm>
            <a:off x="8420400" y="4013280"/>
            <a:ext cx="130320" cy="360"/>
          </a:xfrm>
          <a:prstGeom prst="straightConnector1">
            <a:avLst/>
          </a:prstGeom>
          <a:ln w="19050">
            <a:solidFill>
              <a:srgbClr val="000000"/>
            </a:solidFill>
            <a:round/>
          </a:ln>
        </p:spPr>
      </p:cxnSp>
      <p:cxnSp>
        <p:nvCxnSpPr>
          <p:cNvPr id="151" name="Straight Connector 37"/>
          <p:cNvCxnSpPr/>
          <p:nvPr/>
        </p:nvCxnSpPr>
        <p:spPr>
          <a:xfrm>
            <a:off x="8408520" y="4240800"/>
            <a:ext cx="130320" cy="360"/>
          </a:xfrm>
          <a:prstGeom prst="straightConnector1">
            <a:avLst/>
          </a:prstGeom>
          <a:ln w="19050">
            <a:solidFill>
              <a:srgbClr val="000000"/>
            </a:solidFill>
            <a:round/>
          </a:ln>
        </p:spPr>
      </p:cxnSp>
      <p:cxnSp>
        <p:nvCxnSpPr>
          <p:cNvPr id="152" name="Straight Connector 38"/>
          <p:cNvCxnSpPr>
            <a:stCxn id="125" idx="1"/>
          </p:cNvCxnSpPr>
          <p:nvPr/>
        </p:nvCxnSpPr>
        <p:spPr>
          <a:xfrm flipH="1">
            <a:off x="8408520" y="2689200"/>
            <a:ext cx="195120" cy="360"/>
          </a:xfrm>
          <a:prstGeom prst="straightConnector1">
            <a:avLst/>
          </a:prstGeom>
          <a:ln w="19050">
            <a:solidFill>
              <a:srgbClr val="000000"/>
            </a:solidFill>
            <a:round/>
          </a:ln>
        </p:spPr>
      </p:cxnSp>
      <p:cxnSp>
        <p:nvCxnSpPr>
          <p:cNvPr id="153" name="Straight Connector 39"/>
          <p:cNvCxnSpPr>
            <a:stCxn id="124" idx="2"/>
          </p:cNvCxnSpPr>
          <p:nvPr/>
        </p:nvCxnSpPr>
        <p:spPr>
          <a:xfrm>
            <a:off x="6144840" y="3733560"/>
            <a:ext cx="360" cy="124920"/>
          </a:xfrm>
          <a:prstGeom prst="straightConnector1">
            <a:avLst/>
          </a:prstGeom>
          <a:ln w="19050">
            <a:solidFill>
              <a:srgbClr val="000000"/>
            </a:solidFill>
            <a:round/>
          </a:ln>
        </p:spPr>
      </p:cxnSp>
      <p:cxnSp>
        <p:nvCxnSpPr>
          <p:cNvPr id="154" name="Straight Connector 40"/>
          <p:cNvCxnSpPr/>
          <p:nvPr/>
        </p:nvCxnSpPr>
        <p:spPr>
          <a:xfrm>
            <a:off x="8424000" y="4676040"/>
            <a:ext cx="130320" cy="360"/>
          </a:xfrm>
          <a:prstGeom prst="straightConnector1">
            <a:avLst/>
          </a:prstGeom>
          <a:ln w="19050">
            <a:solidFill>
              <a:srgbClr val="000000"/>
            </a:solidFill>
            <a:round/>
          </a:ln>
        </p:spPr>
      </p:cxnSp>
      <p:sp>
        <p:nvSpPr>
          <p:cNvPr id="3" name="PlaceHolder 2"/>
          <p:cNvSpPr>
            <a:spLocks noGrp="1"/>
          </p:cNvSpPr>
          <p:nvPr>
            <p:ph type="sldNum" idx="5"/>
          </p:nvPr>
        </p:nvSpPr>
        <p:spPr/>
        <p:txBody>
          <a:bodyPr/>
          <a:p>
            <a:fld id="{53F97990-A60A-4388-8895-B9546A11F130}" type="slidenum">
              <a:rPr/>
            </a:fld>
            <a:endParaRPr/>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PlaceHolder 1"/>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Back-propagation</a:t>
            </a:r>
            <a:endParaRPr lang="en-US" sz="4400" b="0" strike="noStrike" spc="-1">
              <a:solidFill>
                <a:srgbClr val="000000"/>
              </a:solidFill>
              <a:latin typeface="Calibri"/>
            </a:endParaRPr>
          </a:p>
        </p:txBody>
      </p:sp>
      <p:pic>
        <p:nvPicPr>
          <p:cNvPr id="946" name="Picture 7" descr="Diagram&#10;&#10;Description automatically generated"/>
          <p:cNvPicPr/>
          <p:nvPr/>
        </p:nvPicPr>
        <p:blipFill>
          <a:blip r:embed="rId1"/>
          <a:stretch>
            <a:fillRect/>
          </a:stretch>
        </p:blipFill>
        <p:spPr>
          <a:xfrm>
            <a:off x="510840" y="1071000"/>
            <a:ext cx="10032120" cy="5054040"/>
          </a:xfrm>
          <a:prstGeom prst="rect">
            <a:avLst/>
          </a:prstGeom>
          <a:ln w="0">
            <a:noFill/>
          </a:ln>
        </p:spPr>
      </p:pic>
      <p:sp>
        <p:nvSpPr>
          <p:cNvPr id="3" name="PlaceHolder 2"/>
          <p:cNvSpPr>
            <a:spLocks noGrp="1"/>
          </p:cNvSpPr>
          <p:nvPr>
            <p:ph type="sldNum" idx="5"/>
          </p:nvPr>
        </p:nvSpPr>
        <p:spPr/>
        <p:txBody>
          <a:bodyPr/>
          <a:p>
            <a:fld id="{5CADC699-ABF7-4C81-B272-4348C52BEFCC}" type="slidenum">
              <a:rPr/>
            </a:fld>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PlaceHolder 1"/>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Learning algorithm</a:t>
            </a:r>
            <a:endParaRPr lang="en-US" sz="4400" b="0" strike="noStrike" spc="-1">
              <a:solidFill>
                <a:srgbClr val="000000"/>
              </a:solidFill>
              <a:latin typeface="Calibri"/>
            </a:endParaRPr>
          </a:p>
        </p:txBody>
      </p:sp>
      <p:sp>
        <p:nvSpPr>
          <p:cNvPr id="948" name="PlaceHolder 2"/>
          <p:cNvSpPr>
            <a:spLocks noGrp="1"/>
          </p:cNvSpPr>
          <p:nvPr>
            <p:ph/>
          </p:nvPr>
        </p:nvSpPr>
        <p:spPr>
          <a:xfrm>
            <a:off x="269280" y="1189080"/>
            <a:ext cx="11653200" cy="4482360"/>
          </a:xfrm>
          <a:prstGeom prst="rect">
            <a:avLst/>
          </a:prstGeom>
          <a:noFill/>
          <a:ln w="0">
            <a:noFill/>
          </a:ln>
        </p:spPr>
        <p:txBody>
          <a:bodyPr anchor="t">
            <a:noAutofit/>
          </a:bodyPr>
          <a:p>
            <a:pPr marL="228600" indent="-228600">
              <a:lnSpc>
                <a:spcPct val="90000"/>
              </a:lnSpc>
              <a:spcBef>
                <a:spcPts val="1480"/>
              </a:spcBef>
              <a:buClr>
                <a:srgbClr val="000000"/>
              </a:buClr>
              <a:buFont typeface="Arial"/>
              <a:buChar char="•"/>
            </a:pPr>
            <a:r>
              <a:rPr lang="en-US" sz="2800" b="0" strike="noStrike" spc="-1">
                <a:solidFill>
                  <a:srgbClr val="000000"/>
                </a:solidFill>
                <a:latin typeface="Calibri"/>
              </a:rPr>
              <a:t>Back-propagation</a:t>
            </a:r>
            <a:endParaRPr lang="en-US" sz="2800" b="0" strike="noStrike" spc="-1">
              <a:solidFill>
                <a:srgbClr val="000000"/>
              </a:solidFill>
              <a:latin typeface="Calibri"/>
            </a:endParaRPr>
          </a:p>
          <a:p>
            <a:pPr marL="228600" indent="-228600">
              <a:lnSpc>
                <a:spcPct val="90000"/>
              </a:lnSpc>
              <a:spcBef>
                <a:spcPts val="1480"/>
              </a:spcBef>
              <a:buClr>
                <a:srgbClr val="FF0000"/>
              </a:buClr>
              <a:buFont typeface="Arial"/>
              <a:buChar char="•"/>
            </a:pPr>
            <a:r>
              <a:rPr lang="en-US" sz="2800" b="0" strike="noStrike" spc="-1">
                <a:solidFill>
                  <a:srgbClr val="FF0000"/>
                </a:solidFill>
                <a:latin typeface="Calibri"/>
              </a:rPr>
              <a:t>Gradient descent</a:t>
            </a:r>
            <a:endParaRPr lang="en-US" sz="2800" b="0" strike="noStrike" spc="-1">
              <a:solidFill>
                <a:srgbClr val="000000"/>
              </a:solidFill>
              <a:latin typeface="Calibri"/>
            </a:endParaRPr>
          </a:p>
        </p:txBody>
      </p:sp>
      <p:sp>
        <p:nvSpPr>
          <p:cNvPr id="4" name="PlaceHolder 3"/>
          <p:cNvSpPr>
            <a:spLocks noGrp="1"/>
          </p:cNvSpPr>
          <p:nvPr>
            <p:ph type="sldNum" idx="5"/>
          </p:nvPr>
        </p:nvSpPr>
        <p:spPr/>
        <p:txBody>
          <a:bodyPr/>
          <a:p>
            <a:fld id="{CC9C8041-F220-4D34-AD18-6564E02664E9}" type="slidenum">
              <a:rPr/>
            </a:fld>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PlaceHolder 1"/>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Loss function(s)</a:t>
            </a:r>
            <a:endParaRPr lang="en-US" sz="4400" b="0" strike="noStrike" spc="-1">
              <a:solidFill>
                <a:srgbClr val="000000"/>
              </a:solidFill>
              <a:latin typeface="Calibri"/>
            </a:endParaRPr>
          </a:p>
        </p:txBody>
      </p:sp>
      <p:sp>
        <p:nvSpPr>
          <p:cNvPr id="950" name="PlaceHolder 2"/>
          <p:cNvSpPr>
            <a:spLocks noGrp="1"/>
          </p:cNvSpPr>
          <p:nvPr>
            <p:ph/>
          </p:nvPr>
        </p:nvSpPr>
        <p:spPr>
          <a:xfrm>
            <a:off x="269280" y="1189080"/>
            <a:ext cx="11653200" cy="4482360"/>
          </a:xfrm>
          <a:prstGeom prst="rect">
            <a:avLst/>
          </a:prstGeom>
          <a:noFill/>
          <a:ln w="0">
            <a:noFill/>
          </a:ln>
        </p:spPr>
        <p:txBody>
          <a:bodyPr anchor="t">
            <a:noAutofit/>
          </a:bodyPr>
          <a:p>
            <a:pPr marL="228600" indent="-228600">
              <a:lnSpc>
                <a:spcPct val="90000"/>
              </a:lnSpc>
              <a:spcBef>
                <a:spcPts val="1480"/>
              </a:spcBef>
              <a:buClr>
                <a:srgbClr val="000000"/>
              </a:buClr>
              <a:buFont typeface="Arial"/>
              <a:buChar char="•"/>
            </a:pPr>
            <a:r>
              <a:rPr lang="en-US" sz="2800" b="0" strike="noStrike" spc="-1">
                <a:solidFill>
                  <a:srgbClr val="000000"/>
                </a:solidFill>
                <a:latin typeface="Calibri"/>
              </a:rPr>
              <a:t>L1</a:t>
            </a:r>
            <a:endParaRPr lang="en-US" sz="2800" b="0" strike="noStrike" spc="-1">
              <a:solidFill>
                <a:srgbClr val="000000"/>
              </a:solidFill>
              <a:latin typeface="Calibri"/>
            </a:endParaRPr>
          </a:p>
          <a:p>
            <a:pPr marL="228600" indent="-228600">
              <a:lnSpc>
                <a:spcPct val="90000"/>
              </a:lnSpc>
              <a:spcBef>
                <a:spcPts val="1480"/>
              </a:spcBef>
              <a:buClr>
                <a:srgbClr val="000000"/>
              </a:buClr>
              <a:buFont typeface="Arial"/>
              <a:buChar char="•"/>
            </a:pPr>
            <a:r>
              <a:rPr lang="en-US" sz="2800" b="0" strike="noStrike" spc="-1">
                <a:solidFill>
                  <a:srgbClr val="000000"/>
                </a:solidFill>
                <a:latin typeface="Calibri"/>
              </a:rPr>
              <a:t>L2</a:t>
            </a:r>
            <a:endParaRPr lang="en-US" sz="2800" b="0" strike="noStrike" spc="-1">
              <a:solidFill>
                <a:srgbClr val="000000"/>
              </a:solidFill>
              <a:latin typeface="Calibri"/>
            </a:endParaRPr>
          </a:p>
          <a:p>
            <a:pPr marL="228600" indent="-228600">
              <a:lnSpc>
                <a:spcPct val="90000"/>
              </a:lnSpc>
              <a:spcBef>
                <a:spcPts val="1480"/>
              </a:spcBef>
              <a:buClr>
                <a:srgbClr val="000000"/>
              </a:buClr>
              <a:buFont typeface="Arial"/>
              <a:buChar char="•"/>
            </a:pPr>
            <a:r>
              <a:rPr lang="en-US" sz="2800" b="0" strike="noStrike" spc="-1">
                <a:solidFill>
                  <a:srgbClr val="000000"/>
                </a:solidFill>
                <a:latin typeface="Calibri"/>
              </a:rPr>
              <a:t>Huber</a:t>
            </a:r>
            <a:endParaRPr lang="en-US" sz="2800" b="0" strike="noStrike" spc="-1">
              <a:solidFill>
                <a:srgbClr val="000000"/>
              </a:solidFill>
              <a:latin typeface="Calibri"/>
            </a:endParaRPr>
          </a:p>
        </p:txBody>
      </p:sp>
      <p:sp>
        <p:nvSpPr>
          <p:cNvPr id="4" name="PlaceHolder 3"/>
          <p:cNvSpPr>
            <a:spLocks noGrp="1"/>
          </p:cNvSpPr>
          <p:nvPr>
            <p:ph type="sldNum" idx="5"/>
          </p:nvPr>
        </p:nvSpPr>
        <p:spPr/>
        <p:txBody>
          <a:bodyPr/>
          <a:p>
            <a:fld id="{7BDF4AB4-EF56-4A98-91C6-1F2043071879}" type="slidenum">
              <a:rPr/>
            </a:fld>
            <a:endParaRP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PlaceHolder 1"/>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Learning algorithm</a:t>
            </a:r>
            <a:endParaRPr lang="en-US" sz="4400" b="0" strike="noStrike" spc="-1">
              <a:solidFill>
                <a:srgbClr val="000000"/>
              </a:solidFill>
              <a:latin typeface="Calibri"/>
            </a:endParaRPr>
          </a:p>
        </p:txBody>
      </p:sp>
      <p:sp>
        <p:nvSpPr>
          <p:cNvPr id="952" name="PlaceHolder 2"/>
          <p:cNvSpPr>
            <a:spLocks noGrp="1"/>
          </p:cNvSpPr>
          <p:nvPr>
            <p:ph/>
          </p:nvPr>
        </p:nvSpPr>
        <p:spPr>
          <a:xfrm>
            <a:off x="269280" y="1189080"/>
            <a:ext cx="11653200" cy="4482360"/>
          </a:xfrm>
          <a:prstGeom prst="rect">
            <a:avLst/>
          </a:prstGeom>
          <a:noFill/>
          <a:ln w="0">
            <a:noFill/>
          </a:ln>
        </p:spPr>
        <p:txBody>
          <a:bodyPr anchor="t">
            <a:noAutofit/>
          </a:bodyPr>
          <a:p>
            <a:pPr marL="228600" indent="-228600">
              <a:lnSpc>
                <a:spcPct val="90000"/>
              </a:lnSpc>
              <a:spcBef>
                <a:spcPts val="1480"/>
              </a:spcBef>
              <a:buClr>
                <a:srgbClr val="000000"/>
              </a:buClr>
              <a:buFont typeface="Arial"/>
              <a:buChar char="•"/>
            </a:pPr>
            <a:r>
              <a:rPr lang="en-US" sz="2800" b="0" strike="noStrike" spc="-1">
                <a:solidFill>
                  <a:srgbClr val="000000"/>
                </a:solidFill>
                <a:latin typeface="Calibri"/>
              </a:rPr>
              <a:t>Back-propagation</a:t>
            </a:r>
            <a:endParaRPr lang="en-US" sz="2800" b="0" strike="noStrike" spc="-1">
              <a:solidFill>
                <a:srgbClr val="000000"/>
              </a:solidFill>
              <a:latin typeface="Calibri"/>
            </a:endParaRPr>
          </a:p>
          <a:p>
            <a:pPr marL="228600" indent="-228600">
              <a:lnSpc>
                <a:spcPct val="90000"/>
              </a:lnSpc>
              <a:spcBef>
                <a:spcPts val="1480"/>
              </a:spcBef>
              <a:buClr>
                <a:srgbClr val="FF0000"/>
              </a:buClr>
              <a:buFont typeface="Arial"/>
              <a:buChar char="•"/>
            </a:pPr>
            <a:r>
              <a:rPr lang="en-US" sz="2800" b="0" strike="noStrike" spc="-1">
                <a:solidFill>
                  <a:srgbClr val="FF0000"/>
                </a:solidFill>
                <a:latin typeface="Calibri"/>
              </a:rPr>
              <a:t>Gradient descent</a:t>
            </a:r>
            <a:endParaRPr lang="en-US" sz="2800" b="0" strike="noStrike" spc="-1">
              <a:solidFill>
                <a:srgbClr val="000000"/>
              </a:solidFill>
              <a:latin typeface="Calibri"/>
            </a:endParaRPr>
          </a:p>
        </p:txBody>
      </p:sp>
      <p:pic>
        <p:nvPicPr>
          <p:cNvPr id="953" name="Picture 8"/>
          <p:cNvPicPr/>
          <p:nvPr/>
        </p:nvPicPr>
        <p:blipFill>
          <a:blip r:embed="rId1"/>
          <a:stretch>
            <a:fillRect/>
          </a:stretch>
        </p:blipFill>
        <p:spPr>
          <a:xfrm>
            <a:off x="5299920" y="427320"/>
            <a:ext cx="5706720" cy="4820400"/>
          </a:xfrm>
          <a:prstGeom prst="rect">
            <a:avLst/>
          </a:prstGeom>
          <a:ln w="9525">
            <a:noFill/>
          </a:ln>
        </p:spPr>
      </p:pic>
      <p:graphicFrame>
        <p:nvGraphicFramePr>
          <p:cNvPr id="954" name="Object 3"/>
          <p:cNvGraphicFramePr/>
          <p:nvPr/>
        </p:nvGraphicFramePr>
        <p:xfrm>
          <a:off x="1567800" y="3226680"/>
          <a:ext cx="2228400" cy="980640"/>
        </p:xfrm>
        <a:graphic>
          <a:graphicData uri="http://schemas.openxmlformats.org/presentationml/2006/ole">
            <mc:AlternateContent xmlns:mc="http://schemas.openxmlformats.org/markup-compatibility/2006">
              <mc:Choice xmlns:v="urn:schemas-microsoft-com:vml" Requires="v">
                <p:oleObj spid="_x0000_s0" name="" r:id="rId2" imgW="33223200" imgH="14630400" progId="Equation.DSMT4">
                  <p:embed/>
                </p:oleObj>
              </mc:Choice>
              <mc:Fallback>
                <p:oleObj name="" r:id="rId2" imgW="33223200" imgH="14630400" progId="Equation.DSMT4">
                  <p:embed/>
                  <p:pic>
                    <p:nvPicPr>
                      <p:cNvPr id="0" name="Object 3"/>
                      <p:cNvPicPr/>
                      <p:nvPr/>
                    </p:nvPicPr>
                    <p:blipFill>
                      <a:blip r:embed="rId3"/>
                      <a:stretch>
                        <a:fillRect/>
                      </a:stretch>
                    </p:blipFill>
                    <p:spPr>
                      <a:xfrm>
                        <a:off x="1567800" y="3226680"/>
                        <a:ext cx="2228400" cy="980640"/>
                      </a:xfrm>
                      <a:prstGeom prst="rect">
                        <a:avLst/>
                      </a:prstGeom>
                      <a:ln w="0">
                        <a:noFill/>
                      </a:ln>
                    </p:spPr>
                  </p:pic>
                </p:oleObj>
              </mc:Fallback>
            </mc:AlternateContent>
          </a:graphicData>
        </a:graphic>
      </p:graphicFrame>
      <p:sp>
        <p:nvSpPr>
          <p:cNvPr id="4" name="PlaceHolder 3"/>
          <p:cNvSpPr>
            <a:spLocks noGrp="1"/>
          </p:cNvSpPr>
          <p:nvPr>
            <p:ph type="sldNum" idx="5"/>
          </p:nvPr>
        </p:nvSpPr>
        <p:spPr/>
        <p:txBody>
          <a:bodyPr/>
          <a:p>
            <a:fld id="{952BA128-6A3E-4BC7-9486-7FB87C5F353C}" type="slidenum">
              <a:rPr/>
            </a:fld>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PlaceHolder 1"/>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Learning algorithm</a:t>
            </a:r>
            <a:endParaRPr lang="en-US" sz="4400" b="0" strike="noStrike" spc="-1">
              <a:solidFill>
                <a:srgbClr val="000000"/>
              </a:solidFill>
              <a:latin typeface="Calibri"/>
            </a:endParaRPr>
          </a:p>
        </p:txBody>
      </p:sp>
      <p:sp>
        <p:nvSpPr>
          <p:cNvPr id="957" name="PlaceHolder 2"/>
          <p:cNvSpPr>
            <a:spLocks noGrp="1"/>
          </p:cNvSpPr>
          <p:nvPr>
            <p:ph/>
          </p:nvPr>
        </p:nvSpPr>
        <p:spPr>
          <a:xfrm>
            <a:off x="269280" y="1189080"/>
            <a:ext cx="11653200" cy="4482360"/>
          </a:xfrm>
          <a:prstGeom prst="rect">
            <a:avLst/>
          </a:prstGeom>
          <a:noFill/>
          <a:ln w="0">
            <a:noFill/>
          </a:ln>
        </p:spPr>
        <p:txBody>
          <a:bodyPr anchor="t">
            <a:noAutofit/>
          </a:bodyPr>
          <a:p>
            <a:pPr marL="228600" indent="-228600">
              <a:lnSpc>
                <a:spcPct val="90000"/>
              </a:lnSpc>
              <a:spcBef>
                <a:spcPts val="1480"/>
              </a:spcBef>
              <a:buClr>
                <a:srgbClr val="000000"/>
              </a:buClr>
              <a:buFont typeface="Arial"/>
              <a:buChar char="•"/>
            </a:pPr>
            <a:r>
              <a:rPr lang="en-US" sz="2800" b="0" strike="noStrike" spc="-1">
                <a:solidFill>
                  <a:srgbClr val="000000"/>
                </a:solidFill>
                <a:latin typeface="Calibri"/>
              </a:rPr>
              <a:t>Back-propagation</a:t>
            </a:r>
            <a:endParaRPr lang="en-US" sz="2800" b="0" strike="noStrike" spc="-1">
              <a:solidFill>
                <a:srgbClr val="000000"/>
              </a:solidFill>
              <a:latin typeface="Calibri"/>
            </a:endParaRPr>
          </a:p>
          <a:p>
            <a:pPr marL="228600" indent="-228600">
              <a:lnSpc>
                <a:spcPct val="90000"/>
              </a:lnSpc>
              <a:spcBef>
                <a:spcPts val="1480"/>
              </a:spcBef>
              <a:buClr>
                <a:srgbClr val="FF0000"/>
              </a:buClr>
              <a:buFont typeface="Arial"/>
              <a:buChar char="•"/>
            </a:pPr>
            <a:r>
              <a:rPr lang="en-US" sz="2800" b="0" strike="noStrike" spc="-1">
                <a:solidFill>
                  <a:srgbClr val="FF0000"/>
                </a:solidFill>
                <a:latin typeface="Calibri"/>
              </a:rPr>
              <a:t>Gradient descent (</a:t>
            </a:r>
            <a:r>
              <a:rPr lang="en-US" sz="2800" b="0" u="sng" strike="noStrike" spc="-1">
                <a:solidFill>
                  <a:srgbClr val="FF0000"/>
                </a:solidFill>
                <a:uFillTx/>
                <a:latin typeface="Calibri"/>
              </a:rPr>
              <a:t>learning rate</a:t>
            </a:r>
            <a:r>
              <a:rPr lang="en-US" sz="2800" b="0" strike="noStrike" spc="-1">
                <a:solidFill>
                  <a:srgbClr val="FF0000"/>
                </a:solidFill>
                <a:latin typeface="Calibri"/>
              </a:rPr>
              <a:t>)</a:t>
            </a:r>
            <a:endParaRPr lang="en-US" sz="2800" b="0" strike="noStrike" spc="-1">
              <a:solidFill>
                <a:srgbClr val="000000"/>
              </a:solidFill>
              <a:latin typeface="Calibri"/>
            </a:endParaRPr>
          </a:p>
        </p:txBody>
      </p:sp>
      <p:pic>
        <p:nvPicPr>
          <p:cNvPr id="958" name="Picture 8"/>
          <p:cNvPicPr/>
          <p:nvPr/>
        </p:nvPicPr>
        <p:blipFill>
          <a:blip r:embed="rId1"/>
          <a:stretch>
            <a:fillRect/>
          </a:stretch>
        </p:blipFill>
        <p:spPr>
          <a:xfrm>
            <a:off x="8102520" y="18360"/>
            <a:ext cx="3941280" cy="3329280"/>
          </a:xfrm>
          <a:prstGeom prst="rect">
            <a:avLst/>
          </a:prstGeom>
          <a:ln w="9525">
            <a:noFill/>
          </a:ln>
        </p:spPr>
      </p:pic>
      <p:pic>
        <p:nvPicPr>
          <p:cNvPr id="959" name="Picture 16" descr="neo2"/>
          <p:cNvPicPr/>
          <p:nvPr/>
        </p:nvPicPr>
        <p:blipFill>
          <a:blip r:embed="rId2"/>
          <a:stretch>
            <a:fillRect/>
          </a:stretch>
        </p:blipFill>
        <p:spPr>
          <a:xfrm>
            <a:off x="980640" y="2842920"/>
            <a:ext cx="6217920" cy="3336840"/>
          </a:xfrm>
          <a:prstGeom prst="rect">
            <a:avLst/>
          </a:prstGeom>
          <a:ln w="9525">
            <a:noFill/>
          </a:ln>
        </p:spPr>
      </p:pic>
      <p:sp>
        <p:nvSpPr>
          <p:cNvPr id="960" name="TextBox 7"/>
          <p:cNvSpPr/>
          <p:nvPr/>
        </p:nvSpPr>
        <p:spPr>
          <a:xfrm>
            <a:off x="8257680" y="4443480"/>
            <a:ext cx="3209400" cy="36396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800" b="0" strike="noStrike" spc="-1">
                <a:solidFill>
                  <a:srgbClr val="000000"/>
                </a:solidFill>
                <a:latin typeface="Calibri"/>
              </a:rPr>
              <a:t>Step_size = slope x learning_rate</a:t>
            </a:r>
            <a:endParaRPr lang="en-US" sz="1800" b="0" strike="noStrike" spc="-1">
              <a:solidFill>
                <a:srgbClr val="000000"/>
              </a:solidFill>
              <a:latin typeface="Arial"/>
            </a:endParaRPr>
          </a:p>
        </p:txBody>
      </p:sp>
      <p:grpSp>
        <p:nvGrpSpPr>
          <p:cNvPr id="961" name="Group 15"/>
          <p:cNvGrpSpPr/>
          <p:nvPr/>
        </p:nvGrpSpPr>
        <p:grpSpPr>
          <a:xfrm>
            <a:off x="0" y="0"/>
            <a:ext cx="0" cy="0"/>
            <a:chOff x="0" y="0"/>
            <a:chExt cx="0" cy="0"/>
          </a:xfrm>
        </p:grpSpPr>
      </p:grpSp>
      <p:grpSp>
        <p:nvGrpSpPr>
          <p:cNvPr id="962" name="Group 36"/>
          <p:cNvGrpSpPr/>
          <p:nvPr/>
        </p:nvGrpSpPr>
        <p:grpSpPr>
          <a:xfrm>
            <a:off x="0" y="0"/>
            <a:ext cx="0" cy="0"/>
            <a:chOff x="0" y="0"/>
            <a:chExt cx="0" cy="0"/>
          </a:xfrm>
        </p:grpSpPr>
      </p:grpSp>
      <p:grpSp>
        <p:nvGrpSpPr>
          <p:cNvPr id="963" name="Group 45"/>
          <p:cNvGrpSpPr/>
          <p:nvPr/>
        </p:nvGrpSpPr>
        <p:grpSpPr>
          <a:xfrm>
            <a:off x="0" y="0"/>
            <a:ext cx="0" cy="0"/>
            <a:chOff x="0" y="0"/>
            <a:chExt cx="0" cy="0"/>
          </a:xfrm>
        </p:grpSpPr>
      </p:grpSp>
      <p:grpSp>
        <p:nvGrpSpPr>
          <p:cNvPr id="964" name="Group 70"/>
          <p:cNvGrpSpPr/>
          <p:nvPr/>
        </p:nvGrpSpPr>
        <p:grpSpPr>
          <a:xfrm>
            <a:off x="0" y="0"/>
            <a:ext cx="0" cy="0"/>
            <a:chOff x="0" y="0"/>
            <a:chExt cx="0" cy="0"/>
          </a:xfrm>
        </p:grpSpPr>
      </p:grpSp>
      <p:grpSp>
        <p:nvGrpSpPr>
          <p:cNvPr id="965" name="Group 78"/>
          <p:cNvGrpSpPr/>
          <p:nvPr/>
        </p:nvGrpSpPr>
        <p:grpSpPr>
          <a:xfrm>
            <a:off x="0" y="0"/>
            <a:ext cx="0" cy="0"/>
            <a:chOff x="0" y="0"/>
            <a:chExt cx="0" cy="0"/>
          </a:xfrm>
        </p:grpSpPr>
      </p:grpSp>
      <p:grpSp>
        <p:nvGrpSpPr>
          <p:cNvPr id="966" name="Group 83"/>
          <p:cNvGrpSpPr/>
          <p:nvPr/>
        </p:nvGrpSpPr>
        <p:grpSpPr>
          <a:xfrm>
            <a:off x="0" y="0"/>
            <a:ext cx="0" cy="0"/>
            <a:chOff x="0" y="0"/>
            <a:chExt cx="0" cy="0"/>
          </a:xfrm>
        </p:grpSpPr>
      </p:grpSp>
      <p:grpSp>
        <p:nvGrpSpPr>
          <p:cNvPr id="967" name="Group 100"/>
          <p:cNvGrpSpPr/>
          <p:nvPr/>
        </p:nvGrpSpPr>
        <p:grpSpPr>
          <a:xfrm>
            <a:off x="0" y="0"/>
            <a:ext cx="0" cy="0"/>
            <a:chOff x="0" y="0"/>
            <a:chExt cx="0" cy="0"/>
          </a:xfrm>
        </p:grpSpPr>
      </p:grpSp>
      <p:grpSp>
        <p:nvGrpSpPr>
          <p:cNvPr id="968" name="Group 106"/>
          <p:cNvGrpSpPr/>
          <p:nvPr/>
        </p:nvGrpSpPr>
        <p:grpSpPr>
          <a:xfrm>
            <a:off x="0" y="0"/>
            <a:ext cx="0" cy="0"/>
            <a:chOff x="0" y="0"/>
            <a:chExt cx="0" cy="0"/>
          </a:xfrm>
        </p:grpSpPr>
      </p:grpSp>
      <p:grpSp>
        <p:nvGrpSpPr>
          <p:cNvPr id="969" name="Group 115"/>
          <p:cNvGrpSpPr/>
          <p:nvPr/>
        </p:nvGrpSpPr>
        <p:grpSpPr>
          <a:xfrm>
            <a:off x="0" y="0"/>
            <a:ext cx="0" cy="0"/>
            <a:chOff x="0" y="0"/>
            <a:chExt cx="0" cy="0"/>
          </a:xfrm>
        </p:grpSpPr>
      </p:grpSp>
      <p:grpSp>
        <p:nvGrpSpPr>
          <p:cNvPr id="970" name="Group 120"/>
          <p:cNvGrpSpPr/>
          <p:nvPr/>
        </p:nvGrpSpPr>
        <p:grpSpPr>
          <a:xfrm>
            <a:off x="0" y="0"/>
            <a:ext cx="0" cy="0"/>
            <a:chOff x="0" y="0"/>
            <a:chExt cx="0" cy="0"/>
          </a:xfrm>
        </p:grpSpPr>
      </p:grpSp>
      <p:sp>
        <p:nvSpPr>
          <p:cNvPr id="4" name="PlaceHolder 3"/>
          <p:cNvSpPr>
            <a:spLocks noGrp="1"/>
          </p:cNvSpPr>
          <p:nvPr>
            <p:ph type="sldNum" idx="5"/>
          </p:nvPr>
        </p:nvSpPr>
        <p:spPr/>
        <p:txBody>
          <a:bodyPr/>
          <a:p>
            <a:fld id="{7A1049D5-A2ED-4F38-A871-47F656DAE7F7}" type="slidenum">
              <a:rPr/>
            </a:fld>
            <a:endParaRPr/>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PlaceHolder 1"/>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Demo Time</a:t>
            </a:r>
            <a:endParaRPr lang="en-US" sz="4400" b="0" strike="noStrike" spc="-1">
              <a:solidFill>
                <a:srgbClr val="000000"/>
              </a:solidFill>
              <a:latin typeface="Calibri"/>
            </a:endParaRPr>
          </a:p>
        </p:txBody>
      </p:sp>
      <p:grpSp>
        <p:nvGrpSpPr>
          <p:cNvPr id="972" name="Group 72"/>
          <p:cNvGrpSpPr/>
          <p:nvPr/>
        </p:nvGrpSpPr>
        <p:grpSpPr>
          <a:xfrm>
            <a:off x="0" y="0"/>
            <a:ext cx="0" cy="0"/>
            <a:chOff x="0" y="0"/>
            <a:chExt cx="0" cy="0"/>
          </a:xfrm>
        </p:grpSpPr>
      </p:grpSp>
      <p:sp>
        <p:nvSpPr>
          <p:cNvPr id="3" name="PlaceHolder 2"/>
          <p:cNvSpPr>
            <a:spLocks noGrp="1"/>
          </p:cNvSpPr>
          <p:nvPr>
            <p:ph type="sldNum" idx="5"/>
          </p:nvPr>
        </p:nvSpPr>
        <p:spPr/>
        <p:txBody>
          <a:bodyPr/>
          <a:p>
            <a:fld id="{469204F5-F480-4D00-96DC-327EC1E20970}" type="slidenum">
              <a:rPr/>
            </a:fld>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 name="PlaceHolder 1"/>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Occlusion Sensitivity</a:t>
            </a:r>
            <a:endParaRPr lang="en-US" sz="4400" b="0" strike="noStrike" spc="-1">
              <a:solidFill>
                <a:srgbClr val="000000"/>
              </a:solidFill>
              <a:latin typeface="Calibri"/>
            </a:endParaRPr>
          </a:p>
        </p:txBody>
      </p:sp>
      <p:pic>
        <p:nvPicPr>
          <p:cNvPr id="974" name="Picture 5" descr="A white dog sitting in the grass&#10;&#10;Description automatically generated with medium confidence"/>
          <p:cNvPicPr/>
          <p:nvPr/>
        </p:nvPicPr>
        <p:blipFill>
          <a:blip r:embed="rId1"/>
          <a:stretch>
            <a:fillRect/>
          </a:stretch>
        </p:blipFill>
        <p:spPr>
          <a:xfrm>
            <a:off x="1751400" y="2428560"/>
            <a:ext cx="2810160" cy="2204640"/>
          </a:xfrm>
          <a:prstGeom prst="rect">
            <a:avLst/>
          </a:prstGeom>
          <a:ln w="0">
            <a:noFill/>
          </a:ln>
        </p:spPr>
      </p:pic>
      <p:sp>
        <p:nvSpPr>
          <p:cNvPr id="975" name="Arrow: Right 6"/>
          <p:cNvSpPr/>
          <p:nvPr/>
        </p:nvSpPr>
        <p:spPr>
          <a:xfrm>
            <a:off x="4993200" y="3253680"/>
            <a:ext cx="1869480" cy="55440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800" b="0" strike="noStrike" spc="-1">
              <a:solidFill>
                <a:schemeClr val="lt1"/>
              </a:solidFill>
              <a:latin typeface="Calibri"/>
            </a:endParaRPr>
          </a:p>
        </p:txBody>
      </p:sp>
      <p:sp>
        <p:nvSpPr>
          <p:cNvPr id="976" name="TextBox 7"/>
          <p:cNvSpPr/>
          <p:nvPr/>
        </p:nvSpPr>
        <p:spPr>
          <a:xfrm>
            <a:off x="7535520" y="2767320"/>
            <a:ext cx="1820880" cy="13086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8000" b="0" strike="noStrike" spc="-1">
                <a:solidFill>
                  <a:srgbClr val="000000"/>
                </a:solidFill>
                <a:latin typeface="Calibri"/>
              </a:rPr>
              <a:t>Dog</a:t>
            </a:r>
            <a:endParaRPr lang="en-US" sz="8000" b="0" strike="noStrike" spc="-1">
              <a:solidFill>
                <a:srgbClr val="000000"/>
              </a:solidFill>
              <a:latin typeface="Arial"/>
            </a:endParaRPr>
          </a:p>
        </p:txBody>
      </p:sp>
      <p:grpSp>
        <p:nvGrpSpPr>
          <p:cNvPr id="977" name="Group 34"/>
          <p:cNvGrpSpPr/>
          <p:nvPr/>
        </p:nvGrpSpPr>
        <p:grpSpPr>
          <a:xfrm>
            <a:off x="0" y="0"/>
            <a:ext cx="0" cy="0"/>
            <a:chOff x="0" y="0"/>
            <a:chExt cx="0" cy="0"/>
          </a:xfrm>
        </p:grpSpPr>
      </p:grpSp>
      <p:grpSp>
        <p:nvGrpSpPr>
          <p:cNvPr id="978" name="Group 67"/>
          <p:cNvGrpSpPr/>
          <p:nvPr/>
        </p:nvGrpSpPr>
        <p:grpSpPr>
          <a:xfrm>
            <a:off x="0" y="0"/>
            <a:ext cx="0" cy="0"/>
            <a:chOff x="0" y="0"/>
            <a:chExt cx="0" cy="0"/>
          </a:xfrm>
        </p:grpSpPr>
      </p:grpSp>
      <p:grpSp>
        <p:nvGrpSpPr>
          <p:cNvPr id="979" name="Group 69"/>
          <p:cNvGrpSpPr/>
          <p:nvPr/>
        </p:nvGrpSpPr>
        <p:grpSpPr>
          <a:xfrm>
            <a:off x="0" y="0"/>
            <a:ext cx="0" cy="0"/>
            <a:chOff x="0" y="0"/>
            <a:chExt cx="0" cy="0"/>
          </a:xfrm>
        </p:grpSpPr>
      </p:grpSp>
      <p:sp>
        <p:nvSpPr>
          <p:cNvPr id="3" name="PlaceHolder 2"/>
          <p:cNvSpPr>
            <a:spLocks noGrp="1"/>
          </p:cNvSpPr>
          <p:nvPr>
            <p:ph type="sldNum" idx="5"/>
          </p:nvPr>
        </p:nvSpPr>
        <p:spPr/>
        <p:txBody>
          <a:bodyPr/>
          <a:p>
            <a:fld id="{47F9D16D-36BA-49E9-BC48-A0344751C756}" type="slidenum">
              <a:rPr/>
            </a:fld>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 name="PlaceHolder 1"/>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Occlusion Sensitivity</a:t>
            </a:r>
            <a:endParaRPr lang="en-US" sz="4400" b="0" strike="noStrike" spc="-1">
              <a:solidFill>
                <a:srgbClr val="000000"/>
              </a:solidFill>
              <a:latin typeface="Calibri"/>
            </a:endParaRPr>
          </a:p>
        </p:txBody>
      </p:sp>
      <p:sp>
        <p:nvSpPr>
          <p:cNvPr id="981" name="Arrow: Right 6"/>
          <p:cNvSpPr/>
          <p:nvPr/>
        </p:nvSpPr>
        <p:spPr>
          <a:xfrm>
            <a:off x="4993200" y="3253680"/>
            <a:ext cx="1869480" cy="554400"/>
          </a:xfrm>
          <a:prstGeom prst="rightArrow">
            <a:avLst>
              <a:gd name="adj1" fmla="val 50000"/>
              <a:gd name="adj2" fmla="val 50000"/>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800" b="0" strike="noStrike" spc="-1">
              <a:solidFill>
                <a:schemeClr val="lt1"/>
              </a:solidFill>
              <a:latin typeface="Calibri"/>
            </a:endParaRPr>
          </a:p>
        </p:txBody>
      </p:sp>
      <p:pic>
        <p:nvPicPr>
          <p:cNvPr id="982" name="Picture 7" descr="A person wearing glasses&#10;&#10;Description automatically generated with medium confidence"/>
          <p:cNvPicPr/>
          <p:nvPr/>
        </p:nvPicPr>
        <p:blipFill>
          <a:blip r:embed="rId1"/>
          <a:stretch>
            <a:fillRect/>
          </a:stretch>
        </p:blipFill>
        <p:spPr>
          <a:xfrm>
            <a:off x="2552040" y="4128840"/>
            <a:ext cx="314280" cy="314280"/>
          </a:xfrm>
          <a:prstGeom prst="rect">
            <a:avLst/>
          </a:prstGeom>
          <a:ln w="0">
            <a:noFill/>
          </a:ln>
        </p:spPr>
      </p:pic>
      <p:pic>
        <p:nvPicPr>
          <p:cNvPr id="983" name="Picture 9"/>
          <p:cNvPicPr/>
          <p:nvPr/>
        </p:nvPicPr>
        <p:blipFill>
          <a:blip r:embed="rId2"/>
          <a:stretch>
            <a:fillRect/>
          </a:stretch>
        </p:blipFill>
        <p:spPr>
          <a:xfrm>
            <a:off x="7313760" y="2034000"/>
            <a:ext cx="4190760" cy="3190680"/>
          </a:xfrm>
          <a:prstGeom prst="rect">
            <a:avLst/>
          </a:prstGeom>
          <a:ln w="0">
            <a:noFill/>
          </a:ln>
        </p:spPr>
      </p:pic>
      <p:sp>
        <p:nvSpPr>
          <p:cNvPr id="984" name="TextBox 10"/>
          <p:cNvSpPr/>
          <p:nvPr/>
        </p:nvSpPr>
        <p:spPr>
          <a:xfrm>
            <a:off x="5367240" y="2105640"/>
            <a:ext cx="651960" cy="13086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8000" b="0" strike="noStrike" spc="-1">
                <a:solidFill>
                  <a:srgbClr val="000000"/>
                </a:solidFill>
                <a:latin typeface="Calibri"/>
              </a:rPr>
              <a:t>?</a:t>
            </a:r>
            <a:endParaRPr lang="en-US" sz="8000" b="0" strike="noStrike" spc="-1">
              <a:solidFill>
                <a:srgbClr val="000000"/>
              </a:solidFill>
              <a:latin typeface="Arial"/>
            </a:endParaRPr>
          </a:p>
        </p:txBody>
      </p:sp>
      <p:sp>
        <p:nvSpPr>
          <p:cNvPr id="3" name="PlaceHolder 2"/>
          <p:cNvSpPr>
            <a:spLocks noGrp="1"/>
          </p:cNvSpPr>
          <p:nvPr>
            <p:ph type="sldNum" idx="5"/>
          </p:nvPr>
        </p:nvSpPr>
        <p:spPr/>
        <p:txBody>
          <a:bodyPr/>
          <a:p>
            <a:fld id="{F4D70771-5E4C-45FD-BB73-D9EC1322FC8A}" type="slidenum">
              <a:rPr/>
            </a:fld>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PlaceHolder 1"/>
          <p:cNvSpPr>
            <a:spLocks noGrp="1"/>
          </p:cNvSpPr>
          <p:nvPr>
            <p:ph type="title"/>
          </p:nvPr>
        </p:nvSpPr>
        <p:spPr>
          <a:xfrm>
            <a:off x="1856520" y="232488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Occlusion Sensitivity - Demo Time</a:t>
            </a:r>
            <a:endParaRPr lang="en-US" sz="4400" b="0" strike="noStrike" spc="-1">
              <a:solidFill>
                <a:srgbClr val="000000"/>
              </a:solidFill>
              <a:latin typeface="Calibri"/>
            </a:endParaRPr>
          </a:p>
        </p:txBody>
      </p:sp>
      <p:sp>
        <p:nvSpPr>
          <p:cNvPr id="3" name="PlaceHolder 2"/>
          <p:cNvSpPr>
            <a:spLocks noGrp="1"/>
          </p:cNvSpPr>
          <p:nvPr>
            <p:ph type="sldNum" idx="5"/>
          </p:nvPr>
        </p:nvSpPr>
        <p:spPr/>
        <p:txBody>
          <a:bodyPr/>
          <a:p>
            <a:fld id="{2C80CB44-0715-4695-B102-B3E2ACDE3C39}" type="slidenum">
              <a:rPr/>
            </a:fld>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 name="PlaceHolder 1"/>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Learning algorithm (set)</a:t>
            </a:r>
            <a:endParaRPr lang="en-US" sz="4400" b="0" strike="noStrike" spc="-1">
              <a:solidFill>
                <a:srgbClr val="000000"/>
              </a:solidFill>
              <a:latin typeface="Calibri"/>
            </a:endParaRPr>
          </a:p>
        </p:txBody>
      </p:sp>
      <p:sp>
        <p:nvSpPr>
          <p:cNvPr id="987" name="PlaceHolder 2"/>
          <p:cNvSpPr>
            <a:spLocks noGrp="1"/>
          </p:cNvSpPr>
          <p:nvPr>
            <p:ph/>
          </p:nvPr>
        </p:nvSpPr>
        <p:spPr>
          <a:xfrm>
            <a:off x="269280" y="1189080"/>
            <a:ext cx="11653200" cy="4482360"/>
          </a:xfrm>
          <a:prstGeom prst="rect">
            <a:avLst/>
          </a:prstGeom>
          <a:noFill/>
          <a:ln w="0">
            <a:noFill/>
          </a:ln>
        </p:spPr>
        <p:txBody>
          <a:bodyPr anchor="t">
            <a:noAutofit/>
          </a:bodyPr>
          <a:p>
            <a:pPr marL="228600" indent="-228600">
              <a:lnSpc>
                <a:spcPct val="90000"/>
              </a:lnSpc>
              <a:spcBef>
                <a:spcPts val="1480"/>
              </a:spcBef>
              <a:buClr>
                <a:srgbClr val="000000"/>
              </a:buClr>
              <a:buFont typeface="Arial"/>
              <a:buChar char="•"/>
            </a:pPr>
            <a:r>
              <a:rPr lang="en-US" sz="2800" b="0" strike="noStrike" spc="-1">
                <a:solidFill>
                  <a:srgbClr val="000000"/>
                </a:solidFill>
                <a:latin typeface="Calibri"/>
              </a:rPr>
              <a:t>Mini-batch</a:t>
            </a:r>
            <a:endParaRPr lang="en-US" sz="2800" b="0" strike="noStrike" spc="-1">
              <a:solidFill>
                <a:srgbClr val="000000"/>
              </a:solidFill>
              <a:latin typeface="Calibri"/>
            </a:endParaRPr>
          </a:p>
          <a:p>
            <a:pPr marL="228600" indent="-228600">
              <a:lnSpc>
                <a:spcPct val="90000"/>
              </a:lnSpc>
              <a:spcBef>
                <a:spcPts val="1480"/>
              </a:spcBef>
              <a:buClr>
                <a:srgbClr val="000000"/>
              </a:buClr>
              <a:buFont typeface="Arial"/>
              <a:buChar char="•"/>
            </a:pPr>
            <a:r>
              <a:rPr lang="en-US" sz="2800" b="0" strike="noStrike" spc="-1">
                <a:solidFill>
                  <a:srgbClr val="000000"/>
                </a:solidFill>
                <a:latin typeface="Calibri"/>
              </a:rPr>
              <a:t>Epoch</a:t>
            </a:r>
            <a:endParaRPr lang="en-US" sz="2800" b="0" strike="noStrike" spc="-1">
              <a:solidFill>
                <a:srgbClr val="000000"/>
              </a:solidFill>
              <a:latin typeface="Calibri"/>
            </a:endParaRPr>
          </a:p>
          <a:p>
            <a:pPr marL="228600" indent="-228600">
              <a:lnSpc>
                <a:spcPct val="90000"/>
              </a:lnSpc>
              <a:spcBef>
                <a:spcPts val="1480"/>
              </a:spcBef>
              <a:buClr>
                <a:srgbClr val="000000"/>
              </a:buClr>
              <a:buFont typeface="Arial"/>
              <a:buChar char="•"/>
            </a:pPr>
            <a:r>
              <a:rPr lang="en-US" sz="2800" b="0" strike="noStrike" spc="-1">
                <a:solidFill>
                  <a:srgbClr val="000000"/>
                </a:solidFill>
                <a:latin typeface="Calibri"/>
              </a:rPr>
              <a:t>Cost-function</a:t>
            </a:r>
            <a:endParaRPr lang="en-US" sz="2800" b="0" strike="noStrike" spc="-1">
              <a:solidFill>
                <a:srgbClr val="000000"/>
              </a:solidFill>
              <a:latin typeface="Calibri"/>
            </a:endParaRPr>
          </a:p>
        </p:txBody>
      </p:sp>
      <p:sp>
        <p:nvSpPr>
          <p:cNvPr id="4" name="PlaceHolder 3"/>
          <p:cNvSpPr>
            <a:spLocks noGrp="1"/>
          </p:cNvSpPr>
          <p:nvPr>
            <p:ph type="sldNum" idx="5"/>
          </p:nvPr>
        </p:nvSpPr>
        <p:spPr/>
        <p:txBody>
          <a:bodyPr/>
          <a:p>
            <a:fld id="{E90AE8C1-704C-48A9-B8AF-CD385B64F952}" type="slidenum">
              <a:rPr/>
            </a:fld>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lang="en-US" sz="4400" b="1" strike="noStrike" spc="-1">
                <a:solidFill>
                  <a:srgbClr val="000000"/>
                </a:solidFill>
                <a:latin typeface="Calibri Light"/>
              </a:rPr>
              <a:t>Taxonomy of Pattern Recognition Methods</a:t>
            </a:r>
            <a:br>
              <a:rPr sz="4400"/>
            </a:br>
            <a:endParaRPr lang="en-US" sz="4400" b="0" strike="noStrike" spc="-1">
              <a:solidFill>
                <a:srgbClr val="000000"/>
              </a:solidFill>
              <a:latin typeface="Calibri"/>
            </a:endParaRPr>
          </a:p>
        </p:txBody>
      </p:sp>
      <p:sp>
        <p:nvSpPr>
          <p:cNvPr id="156" name="Rounded Rectangle 2"/>
          <p:cNvSpPr/>
          <p:nvPr/>
        </p:nvSpPr>
        <p:spPr>
          <a:xfrm>
            <a:off x="4387320" y="1161000"/>
            <a:ext cx="3524400" cy="1029240"/>
          </a:xfrm>
          <a:prstGeom prst="roundRect">
            <a:avLst>
              <a:gd name="adj" fmla="val 16667"/>
            </a:avLst>
          </a:prstGeom>
          <a:solidFill>
            <a:schemeClr val="tx1">
              <a:lumMod val="50000"/>
              <a:lumOff val="50000"/>
            </a:schemeClr>
          </a:solidFill>
          <a:ln w="9525">
            <a:solidFill>
              <a:srgbClr val="E7E6E6"/>
            </a:solidFill>
            <a:round/>
          </a:ln>
        </p:spPr>
        <p:style>
          <a:lnRef idx="0">
            <a:srgbClr val="FFFFFF"/>
          </a:lnRef>
          <a:fillRef idx="0">
            <a:srgbClr val="FFFFFF"/>
          </a:fillRef>
          <a:effectRef idx="0">
            <a:srgbClr val="FFFFFF"/>
          </a:effectRef>
          <a:fontRef idx="minor"/>
        </p:style>
        <p:txBody>
          <a:bodyPr numCol="1" spcCol="0" anchor="ctr">
            <a:normAutofit/>
          </a:bodyPr>
          <a:p>
            <a:pPr algn="ctr">
              <a:lnSpc>
                <a:spcPct val="100000"/>
              </a:lnSpc>
            </a:pPr>
            <a:r>
              <a:rPr lang="en-US" sz="1800" b="0" strike="noStrike" spc="-1">
                <a:solidFill>
                  <a:srgbClr val="E7E6E6"/>
                </a:solidFill>
                <a:latin typeface="Calibri"/>
              </a:rPr>
              <a:t>Detection, Identification, and Classification Algorithms</a:t>
            </a:r>
            <a:endParaRPr lang="en-US" sz="1800" b="0" strike="noStrike" spc="-1">
              <a:solidFill>
                <a:srgbClr val="000000"/>
              </a:solidFill>
              <a:latin typeface="Arial"/>
            </a:endParaRPr>
          </a:p>
        </p:txBody>
      </p:sp>
      <p:sp>
        <p:nvSpPr>
          <p:cNvPr id="157" name="Rectangle 9"/>
          <p:cNvSpPr/>
          <p:nvPr/>
        </p:nvSpPr>
        <p:spPr>
          <a:xfrm>
            <a:off x="2023200" y="2089440"/>
            <a:ext cx="1769040" cy="1199880"/>
          </a:xfrm>
          <a:prstGeom prst="rect">
            <a:avLst/>
          </a:prstGeom>
          <a:solidFill>
            <a:schemeClr val="tx1">
              <a:lumMod val="50000"/>
              <a:lumOff val="50000"/>
            </a:schemeClr>
          </a:solidFill>
          <a:ln w="9525">
            <a:solidFill>
              <a:srgbClr val="E7E6E6"/>
            </a:solidFill>
            <a:round/>
          </a:ln>
        </p:spPr>
        <p:style>
          <a:lnRef idx="0">
            <a:srgbClr val="FFFFFF"/>
          </a:lnRef>
          <a:fillRef idx="0">
            <a:srgbClr val="FFFFFF"/>
          </a:fillRef>
          <a:effectRef idx="0">
            <a:srgbClr val="FFFFFF"/>
          </a:effectRef>
          <a:fontRef idx="minor"/>
        </p:style>
        <p:txBody>
          <a:bodyPr numCol="1" spcCol="0" anchor="ctr">
            <a:normAutofit/>
          </a:bodyPr>
          <a:p>
            <a:pPr algn="ctr">
              <a:lnSpc>
                <a:spcPct val="100000"/>
              </a:lnSpc>
            </a:pPr>
            <a:r>
              <a:rPr lang="en-US" sz="1800" b="0" strike="noStrike" spc="-1">
                <a:solidFill>
                  <a:srgbClr val="E7E6E6"/>
                </a:solidFill>
                <a:latin typeface="Calibri"/>
              </a:rPr>
              <a:t>Physical Models</a:t>
            </a:r>
            <a:endParaRPr lang="en-US" sz="1800" b="0" strike="noStrike" spc="-1">
              <a:solidFill>
                <a:srgbClr val="000000"/>
              </a:solidFill>
              <a:latin typeface="Arial"/>
            </a:endParaRPr>
          </a:p>
        </p:txBody>
      </p:sp>
      <p:sp>
        <p:nvSpPr>
          <p:cNvPr id="158" name="Rectangle 10"/>
          <p:cNvSpPr/>
          <p:nvPr/>
        </p:nvSpPr>
        <p:spPr>
          <a:xfrm>
            <a:off x="4850640" y="2533680"/>
            <a:ext cx="2588400" cy="1199880"/>
          </a:xfrm>
          <a:prstGeom prst="rect">
            <a:avLst/>
          </a:prstGeom>
          <a:solidFill>
            <a:schemeClr val="tx1">
              <a:lumMod val="50000"/>
              <a:lumOff val="50000"/>
            </a:schemeClr>
          </a:solidFill>
          <a:ln w="9525">
            <a:solidFill>
              <a:srgbClr val="E7E6E6"/>
            </a:solidFill>
            <a:round/>
          </a:ln>
        </p:spPr>
        <p:style>
          <a:lnRef idx="0">
            <a:srgbClr val="FFFFFF"/>
          </a:lnRef>
          <a:fillRef idx="0">
            <a:srgbClr val="FFFFFF"/>
          </a:fillRef>
          <a:effectRef idx="0">
            <a:srgbClr val="FFFFFF"/>
          </a:effectRef>
          <a:fontRef idx="minor"/>
        </p:style>
        <p:txBody>
          <a:bodyPr numCol="1" spcCol="0" anchor="ctr">
            <a:normAutofit/>
          </a:bodyPr>
          <a:p>
            <a:pPr algn="ctr">
              <a:lnSpc>
                <a:spcPct val="100000"/>
              </a:lnSpc>
            </a:pPr>
            <a:r>
              <a:rPr lang="en-US" sz="1800" b="0" strike="noStrike" spc="-1">
                <a:solidFill>
                  <a:srgbClr val="E7E6E6"/>
                </a:solidFill>
                <a:latin typeface="Calibri"/>
              </a:rPr>
              <a:t>Feature Based Inference Techniques</a:t>
            </a:r>
            <a:endParaRPr lang="en-US" sz="1800" b="0" strike="noStrike" spc="-1">
              <a:solidFill>
                <a:srgbClr val="000000"/>
              </a:solidFill>
              <a:latin typeface="Arial"/>
            </a:endParaRPr>
          </a:p>
        </p:txBody>
      </p:sp>
      <p:sp>
        <p:nvSpPr>
          <p:cNvPr id="159" name="Rectangle 11"/>
          <p:cNvSpPr/>
          <p:nvPr/>
        </p:nvSpPr>
        <p:spPr>
          <a:xfrm>
            <a:off x="8603280" y="2089440"/>
            <a:ext cx="1769040" cy="1199880"/>
          </a:xfrm>
          <a:prstGeom prst="rect">
            <a:avLst/>
          </a:prstGeom>
          <a:solidFill>
            <a:schemeClr val="tx1">
              <a:lumMod val="50000"/>
              <a:lumOff val="50000"/>
            </a:schemeClr>
          </a:solidFill>
          <a:ln w="9525">
            <a:solidFill>
              <a:srgbClr val="E7E6E6"/>
            </a:solidFill>
            <a:round/>
          </a:ln>
        </p:spPr>
        <p:style>
          <a:lnRef idx="0">
            <a:srgbClr val="FFFFFF"/>
          </a:lnRef>
          <a:fillRef idx="0">
            <a:srgbClr val="FFFFFF"/>
          </a:fillRef>
          <a:effectRef idx="0">
            <a:srgbClr val="FFFFFF"/>
          </a:effectRef>
          <a:fontRef idx="minor"/>
        </p:style>
        <p:txBody>
          <a:bodyPr numCol="1" spcCol="0" anchor="ctr">
            <a:normAutofit/>
          </a:bodyPr>
          <a:p>
            <a:pPr algn="ctr">
              <a:lnSpc>
                <a:spcPct val="100000"/>
              </a:lnSpc>
            </a:pPr>
            <a:r>
              <a:rPr lang="en-US" sz="1800" b="0" strike="noStrike" spc="-1">
                <a:solidFill>
                  <a:srgbClr val="E7E6E6"/>
                </a:solidFill>
                <a:latin typeface="Calibri"/>
              </a:rPr>
              <a:t>Cognitive Rule Based Models</a:t>
            </a:r>
            <a:endParaRPr lang="en-US" sz="1800" b="0" strike="noStrike" spc="-1">
              <a:solidFill>
                <a:srgbClr val="000000"/>
              </a:solidFill>
              <a:latin typeface="Arial"/>
            </a:endParaRPr>
          </a:p>
        </p:txBody>
      </p:sp>
      <p:sp>
        <p:nvSpPr>
          <p:cNvPr id="160" name="TextBox 12"/>
          <p:cNvSpPr/>
          <p:nvPr/>
        </p:nvSpPr>
        <p:spPr>
          <a:xfrm>
            <a:off x="1796400" y="3627000"/>
            <a:ext cx="1683000" cy="145908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400" b="1" strike="noStrike" spc="-1">
                <a:solidFill>
                  <a:srgbClr val="000000"/>
                </a:solidFill>
                <a:latin typeface="Calibri"/>
              </a:rPr>
              <a:t>Simulation</a:t>
            </a:r>
            <a:endParaRPr lang="en-US" sz="1400" b="0" strike="noStrike" spc="-1">
              <a:solidFill>
                <a:srgbClr val="000000"/>
              </a:solidFill>
              <a:latin typeface="Arial"/>
            </a:endParaRPr>
          </a:p>
          <a:p>
            <a:pPr>
              <a:lnSpc>
                <a:spcPct val="100000"/>
              </a:lnSpc>
            </a:pPr>
            <a:r>
              <a:rPr lang="en-US" sz="1400" b="1" strike="noStrike" spc="-1">
                <a:solidFill>
                  <a:srgbClr val="000000"/>
                </a:solidFill>
                <a:latin typeface="Calibri"/>
              </a:rPr>
              <a:t>Estimation</a:t>
            </a:r>
            <a:endParaRPr lang="en-US" sz="1400" b="0" strike="noStrike" spc="-1">
              <a:solidFill>
                <a:srgbClr val="000000"/>
              </a:solidFill>
              <a:latin typeface="Arial"/>
            </a:endParaRPr>
          </a:p>
          <a:p>
            <a:pPr marL="171450">
              <a:lnSpc>
                <a:spcPct val="100000"/>
              </a:lnSpc>
            </a:pPr>
            <a:r>
              <a:rPr lang="en-US" sz="1200" b="1" strike="noStrike" spc="-1">
                <a:solidFill>
                  <a:srgbClr val="000000"/>
                </a:solidFill>
                <a:latin typeface="Calibri"/>
              </a:rPr>
              <a:t>Kalman Filtering</a:t>
            </a:r>
            <a:endParaRPr lang="en-US" sz="1200" b="0" strike="noStrike" spc="-1">
              <a:solidFill>
                <a:srgbClr val="000000"/>
              </a:solidFill>
              <a:latin typeface="Arial"/>
            </a:endParaRPr>
          </a:p>
          <a:p>
            <a:pPr marL="171450">
              <a:lnSpc>
                <a:spcPct val="100000"/>
              </a:lnSpc>
            </a:pPr>
            <a:r>
              <a:rPr lang="en-US" sz="1200" b="1" strike="noStrike" spc="-1">
                <a:solidFill>
                  <a:srgbClr val="000000"/>
                </a:solidFill>
                <a:latin typeface="Calibri"/>
              </a:rPr>
              <a:t>Least Squares</a:t>
            </a:r>
            <a:endParaRPr lang="en-US" sz="1200" b="0" strike="noStrike" spc="-1">
              <a:solidFill>
                <a:srgbClr val="000000"/>
              </a:solidFill>
              <a:latin typeface="Arial"/>
            </a:endParaRPr>
          </a:p>
          <a:p>
            <a:pPr marL="171450">
              <a:lnSpc>
                <a:spcPct val="100000"/>
              </a:lnSpc>
            </a:pPr>
            <a:r>
              <a:rPr lang="en-US" sz="1200" b="1" strike="noStrike" spc="-1">
                <a:solidFill>
                  <a:srgbClr val="000000"/>
                </a:solidFill>
                <a:latin typeface="Calibri"/>
              </a:rPr>
              <a:t>Maximum Likelihood</a:t>
            </a:r>
            <a:endParaRPr lang="en-US" sz="1200" b="0" strike="noStrike" spc="-1">
              <a:solidFill>
                <a:srgbClr val="000000"/>
              </a:solidFill>
              <a:latin typeface="Arial"/>
            </a:endParaRPr>
          </a:p>
          <a:p>
            <a:pPr>
              <a:lnSpc>
                <a:spcPct val="100000"/>
              </a:lnSpc>
            </a:pPr>
            <a:r>
              <a:rPr lang="en-US" sz="1400" b="1" strike="noStrike" spc="-1">
                <a:solidFill>
                  <a:srgbClr val="000000"/>
                </a:solidFill>
                <a:latin typeface="Calibri"/>
              </a:rPr>
              <a:t>Syntactic</a:t>
            </a:r>
            <a:endParaRPr lang="en-US" sz="1400" b="0" strike="noStrike" spc="-1">
              <a:solidFill>
                <a:srgbClr val="000000"/>
              </a:solidFill>
              <a:latin typeface="Arial"/>
            </a:endParaRPr>
          </a:p>
          <a:p>
            <a:pPr marL="171450">
              <a:lnSpc>
                <a:spcPct val="100000"/>
              </a:lnSpc>
            </a:pPr>
            <a:r>
              <a:rPr lang="en-US" sz="1200" b="1" strike="noStrike" spc="-1">
                <a:solidFill>
                  <a:srgbClr val="000000"/>
                </a:solidFill>
                <a:latin typeface="Calibri"/>
              </a:rPr>
              <a:t>Image Algebra</a:t>
            </a:r>
            <a:endParaRPr lang="en-US" sz="1200" b="0" strike="noStrike" spc="-1">
              <a:solidFill>
                <a:srgbClr val="000000"/>
              </a:solidFill>
              <a:latin typeface="Arial"/>
            </a:endParaRPr>
          </a:p>
        </p:txBody>
      </p:sp>
      <p:sp>
        <p:nvSpPr>
          <p:cNvPr id="161" name="TextBox 13"/>
          <p:cNvSpPr/>
          <p:nvPr/>
        </p:nvSpPr>
        <p:spPr>
          <a:xfrm>
            <a:off x="8518320" y="3651840"/>
            <a:ext cx="1530000" cy="115524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400" b="1" strike="noStrike" spc="-1">
                <a:solidFill>
                  <a:srgbClr val="000000"/>
                </a:solidFill>
                <a:latin typeface="Calibri"/>
              </a:rPr>
              <a:t>Expert Systems</a:t>
            </a:r>
            <a:endParaRPr lang="en-US" sz="1400" b="0" strike="noStrike" spc="-1">
              <a:solidFill>
                <a:srgbClr val="000000"/>
              </a:solidFill>
              <a:latin typeface="Arial"/>
            </a:endParaRPr>
          </a:p>
          <a:p>
            <a:pPr>
              <a:lnSpc>
                <a:spcPct val="100000"/>
              </a:lnSpc>
            </a:pPr>
            <a:r>
              <a:rPr lang="en-US" sz="1400" b="1" strike="noStrike" spc="-1">
                <a:solidFill>
                  <a:srgbClr val="000000"/>
                </a:solidFill>
                <a:latin typeface="Calibri"/>
              </a:rPr>
              <a:t>Logical Templates</a:t>
            </a:r>
            <a:endParaRPr lang="en-US" sz="1400" b="0" strike="noStrike" spc="-1">
              <a:solidFill>
                <a:srgbClr val="000000"/>
              </a:solidFill>
              <a:latin typeface="Arial"/>
            </a:endParaRPr>
          </a:p>
          <a:p>
            <a:pPr>
              <a:lnSpc>
                <a:spcPct val="100000"/>
              </a:lnSpc>
            </a:pPr>
            <a:r>
              <a:rPr lang="en-US" sz="1400" b="1" strike="noStrike" spc="-1">
                <a:solidFill>
                  <a:srgbClr val="000000"/>
                </a:solidFill>
                <a:latin typeface="Calibri"/>
              </a:rPr>
              <a:t>Knowledge Based </a:t>
            </a:r>
            <a:endParaRPr lang="en-US" sz="1400" b="0" strike="noStrike" spc="-1">
              <a:solidFill>
                <a:srgbClr val="000000"/>
              </a:solidFill>
              <a:latin typeface="Arial"/>
            </a:endParaRPr>
          </a:p>
          <a:p>
            <a:pPr>
              <a:lnSpc>
                <a:spcPct val="100000"/>
              </a:lnSpc>
            </a:pPr>
            <a:r>
              <a:rPr lang="en-US" sz="1400" b="1" strike="noStrike" spc="-1">
                <a:solidFill>
                  <a:srgbClr val="000000"/>
                </a:solidFill>
                <a:latin typeface="Calibri"/>
              </a:rPr>
              <a:t>Systems (Graphs)</a:t>
            </a:r>
            <a:endParaRPr lang="en-US" sz="1400" b="0" strike="noStrike" spc="-1">
              <a:solidFill>
                <a:srgbClr val="000000"/>
              </a:solidFill>
              <a:latin typeface="Arial"/>
            </a:endParaRPr>
          </a:p>
          <a:p>
            <a:pPr>
              <a:lnSpc>
                <a:spcPct val="100000"/>
              </a:lnSpc>
            </a:pPr>
            <a:r>
              <a:rPr lang="en-US" sz="1400" b="1" strike="noStrike" spc="-1">
                <a:solidFill>
                  <a:srgbClr val="000000"/>
                </a:solidFill>
                <a:latin typeface="Calibri"/>
              </a:rPr>
              <a:t>Fuzzy Set Theory</a:t>
            </a:r>
            <a:endParaRPr lang="en-US" sz="1400" b="0" strike="noStrike" spc="-1">
              <a:solidFill>
                <a:srgbClr val="000000"/>
              </a:solidFill>
              <a:latin typeface="Arial"/>
            </a:endParaRPr>
          </a:p>
        </p:txBody>
      </p:sp>
      <p:sp>
        <p:nvSpPr>
          <p:cNvPr id="162" name="TextBox 14"/>
          <p:cNvSpPr/>
          <p:nvPr/>
        </p:nvSpPr>
        <p:spPr>
          <a:xfrm>
            <a:off x="4480920" y="3933360"/>
            <a:ext cx="2048760" cy="2036880"/>
          </a:xfrm>
          <a:prstGeom prst="rect">
            <a:avLst/>
          </a:prstGeom>
          <a:solidFill>
            <a:schemeClr val="bg1"/>
          </a:solidFill>
          <a:ln w="1905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pPr>
            <a:r>
              <a:rPr lang="en-US" sz="1600" b="1" u="sng" strike="noStrike" spc="-1">
                <a:solidFill>
                  <a:srgbClr val="000000"/>
                </a:solidFill>
                <a:highlight>
                  <a:srgbClr val="FFFF00"/>
                </a:highlight>
                <a:uFillTx/>
                <a:latin typeface="Calibri"/>
              </a:rPr>
              <a:t>Supervised</a:t>
            </a:r>
            <a:endParaRPr lang="en-US" sz="1600" b="0" strike="noStrike" spc="-1">
              <a:solidFill>
                <a:srgbClr val="000000"/>
              </a:solidFill>
              <a:latin typeface="Arial"/>
            </a:endParaRPr>
          </a:p>
          <a:p>
            <a:pPr>
              <a:lnSpc>
                <a:spcPct val="100000"/>
              </a:lnSpc>
            </a:pPr>
            <a:r>
              <a:rPr lang="en-US" sz="1400" b="1" strike="noStrike" spc="-1">
                <a:solidFill>
                  <a:srgbClr val="000000"/>
                </a:solidFill>
                <a:latin typeface="Calibri"/>
              </a:rPr>
              <a:t>Parametric</a:t>
            </a:r>
            <a:endParaRPr lang="en-US" sz="1400" b="0" strike="noStrike" spc="-1">
              <a:solidFill>
                <a:srgbClr val="000000"/>
              </a:solidFill>
              <a:latin typeface="Arial"/>
            </a:endParaRPr>
          </a:p>
          <a:p>
            <a:pPr marL="171450">
              <a:lnSpc>
                <a:spcPct val="100000"/>
              </a:lnSpc>
            </a:pPr>
            <a:r>
              <a:rPr lang="en-US" sz="1200" b="1" strike="noStrike" spc="-1">
                <a:solidFill>
                  <a:srgbClr val="000000"/>
                </a:solidFill>
                <a:latin typeface="Calibri"/>
              </a:rPr>
              <a:t>Classical Inference</a:t>
            </a:r>
            <a:endParaRPr lang="en-US" sz="1200" b="0" strike="noStrike" spc="-1">
              <a:solidFill>
                <a:srgbClr val="000000"/>
              </a:solidFill>
              <a:latin typeface="Arial"/>
            </a:endParaRPr>
          </a:p>
          <a:p>
            <a:pPr marL="171450">
              <a:lnSpc>
                <a:spcPct val="100000"/>
              </a:lnSpc>
            </a:pPr>
            <a:r>
              <a:rPr lang="en-US" sz="1200" b="1" strike="noStrike" spc="-1">
                <a:solidFill>
                  <a:srgbClr val="000000"/>
                </a:solidFill>
                <a:latin typeface="Calibri"/>
              </a:rPr>
              <a:t>Bayesian</a:t>
            </a:r>
            <a:endParaRPr lang="en-US" sz="1200" b="0" strike="noStrike" spc="-1">
              <a:solidFill>
                <a:srgbClr val="000000"/>
              </a:solidFill>
              <a:latin typeface="Arial"/>
            </a:endParaRPr>
          </a:p>
          <a:p>
            <a:pPr marL="171450">
              <a:lnSpc>
                <a:spcPct val="100000"/>
              </a:lnSpc>
            </a:pPr>
            <a:r>
              <a:rPr lang="en-US" sz="1200" b="1" strike="noStrike" spc="-1">
                <a:solidFill>
                  <a:srgbClr val="000000"/>
                </a:solidFill>
                <a:latin typeface="Calibri"/>
              </a:rPr>
              <a:t>Dempster-Schafer</a:t>
            </a:r>
            <a:endParaRPr lang="en-US" sz="1200" b="0" strike="noStrike" spc="-1">
              <a:solidFill>
                <a:srgbClr val="000000"/>
              </a:solidFill>
              <a:latin typeface="Arial"/>
            </a:endParaRPr>
          </a:p>
          <a:p>
            <a:pPr>
              <a:lnSpc>
                <a:spcPct val="100000"/>
              </a:lnSpc>
            </a:pPr>
            <a:r>
              <a:rPr lang="en-US" sz="1400" b="1" strike="noStrike" spc="-1">
                <a:solidFill>
                  <a:srgbClr val="000000"/>
                </a:solidFill>
                <a:highlight>
                  <a:srgbClr val="FFFF00"/>
                </a:highlight>
                <a:latin typeface="Calibri"/>
              </a:rPr>
              <a:t>Non-Parametric</a:t>
            </a:r>
            <a:endParaRPr lang="en-US" sz="1400" b="0" strike="noStrike" spc="-1">
              <a:solidFill>
                <a:srgbClr val="000000"/>
              </a:solidFill>
              <a:latin typeface="Arial"/>
            </a:endParaRPr>
          </a:p>
          <a:p>
            <a:pPr marL="171450">
              <a:lnSpc>
                <a:spcPct val="100000"/>
              </a:lnSpc>
            </a:pPr>
            <a:r>
              <a:rPr lang="en-US" sz="1200" b="1" strike="noStrike" spc="-1">
                <a:solidFill>
                  <a:srgbClr val="000000"/>
                </a:solidFill>
                <a:latin typeface="Calibri"/>
              </a:rPr>
              <a:t>Templates</a:t>
            </a:r>
            <a:endParaRPr lang="en-US" sz="1200" b="0" strike="noStrike" spc="-1">
              <a:solidFill>
                <a:srgbClr val="000000"/>
              </a:solidFill>
              <a:latin typeface="Arial"/>
            </a:endParaRPr>
          </a:p>
          <a:p>
            <a:pPr marL="171450">
              <a:lnSpc>
                <a:spcPct val="100000"/>
              </a:lnSpc>
            </a:pPr>
            <a:r>
              <a:rPr lang="en-US" sz="1200" b="1" strike="noStrike" spc="-1">
                <a:solidFill>
                  <a:srgbClr val="000000"/>
                </a:solidFill>
                <a:highlight>
                  <a:srgbClr val="FFFF00"/>
                </a:highlight>
                <a:latin typeface="Calibri"/>
              </a:rPr>
              <a:t>Neural Networks</a:t>
            </a:r>
            <a:endParaRPr lang="en-US" sz="1200" b="0" strike="noStrike" spc="-1">
              <a:solidFill>
                <a:srgbClr val="000000"/>
              </a:solidFill>
              <a:latin typeface="Arial"/>
            </a:endParaRPr>
          </a:p>
          <a:p>
            <a:pPr marL="171450">
              <a:lnSpc>
                <a:spcPct val="100000"/>
              </a:lnSpc>
            </a:pPr>
            <a:r>
              <a:rPr lang="en-US" sz="1200" b="1" strike="noStrike" spc="-1">
                <a:solidFill>
                  <a:srgbClr val="000000"/>
                </a:solidFill>
                <a:latin typeface="Calibri"/>
              </a:rPr>
              <a:t>Support Vector Machines</a:t>
            </a:r>
            <a:endParaRPr lang="en-US" sz="1200" b="0" strike="noStrike" spc="-1">
              <a:solidFill>
                <a:srgbClr val="000000"/>
              </a:solidFill>
              <a:latin typeface="Arial"/>
            </a:endParaRPr>
          </a:p>
          <a:p>
            <a:pPr marL="171450">
              <a:lnSpc>
                <a:spcPct val="100000"/>
              </a:lnSpc>
            </a:pPr>
            <a:r>
              <a:rPr lang="en-US" sz="1200" b="1" strike="noStrike" spc="-1">
                <a:solidFill>
                  <a:srgbClr val="000000"/>
                </a:solidFill>
                <a:latin typeface="Calibri"/>
              </a:rPr>
              <a:t>Genetic Algorithms</a:t>
            </a:r>
            <a:endParaRPr lang="en-US" sz="1200" b="0" strike="noStrike" spc="-1">
              <a:solidFill>
                <a:srgbClr val="000000"/>
              </a:solidFill>
              <a:latin typeface="Arial"/>
            </a:endParaRPr>
          </a:p>
        </p:txBody>
      </p:sp>
      <p:sp>
        <p:nvSpPr>
          <p:cNvPr id="163" name="TextBox 15"/>
          <p:cNvSpPr/>
          <p:nvPr/>
        </p:nvSpPr>
        <p:spPr>
          <a:xfrm>
            <a:off x="6769080" y="3928680"/>
            <a:ext cx="1555560" cy="1398600"/>
          </a:xfrm>
          <a:prstGeom prst="rect">
            <a:avLst/>
          </a:prstGeom>
          <a:noFill/>
          <a:ln w="0">
            <a:noFill/>
          </a:ln>
        </p:spPr>
        <p:style>
          <a:lnRef idx="0">
            <a:srgbClr val="FFFFFF"/>
          </a:lnRef>
          <a:fillRef idx="0">
            <a:srgbClr val="FFFFFF"/>
          </a:fillRef>
          <a:effectRef idx="0">
            <a:srgbClr val="FFFFFF"/>
          </a:effectRef>
          <a:fontRef idx="minor"/>
        </p:style>
        <p:txBody>
          <a:bodyPr wrap="none" lIns="90000" tIns="45000" rIns="90000" bIns="45000" anchor="t">
            <a:spAutoFit/>
          </a:bodyPr>
          <a:p>
            <a:pPr>
              <a:lnSpc>
                <a:spcPct val="100000"/>
              </a:lnSpc>
            </a:pPr>
            <a:r>
              <a:rPr lang="en-US" sz="1600" b="1" u="sng" strike="noStrike" spc="-1">
                <a:solidFill>
                  <a:srgbClr val="000000"/>
                </a:solidFill>
                <a:uFillTx/>
                <a:latin typeface="Calibri"/>
              </a:rPr>
              <a:t>Unsupervised</a:t>
            </a:r>
            <a:endParaRPr lang="en-US" sz="1600" b="0" strike="noStrike" spc="-1">
              <a:solidFill>
                <a:srgbClr val="000000"/>
              </a:solidFill>
              <a:latin typeface="Arial"/>
            </a:endParaRPr>
          </a:p>
          <a:p>
            <a:pPr>
              <a:lnSpc>
                <a:spcPct val="100000"/>
              </a:lnSpc>
            </a:pPr>
            <a:r>
              <a:rPr lang="en-US" sz="1400" b="1" strike="noStrike" spc="-1">
                <a:solidFill>
                  <a:srgbClr val="000000"/>
                </a:solidFill>
                <a:latin typeface="Calibri"/>
              </a:rPr>
              <a:t>Clustering</a:t>
            </a:r>
            <a:endParaRPr lang="en-US" sz="1400" b="0" strike="noStrike" spc="-1">
              <a:solidFill>
                <a:srgbClr val="000000"/>
              </a:solidFill>
              <a:latin typeface="Arial"/>
            </a:endParaRPr>
          </a:p>
          <a:p>
            <a:pPr>
              <a:lnSpc>
                <a:spcPct val="100000"/>
              </a:lnSpc>
            </a:pPr>
            <a:r>
              <a:rPr lang="en-US" sz="1400" b="1" strike="noStrike" spc="-1">
                <a:solidFill>
                  <a:srgbClr val="000000"/>
                </a:solidFill>
                <a:latin typeface="Calibri"/>
              </a:rPr>
              <a:t>Voting Methods</a:t>
            </a:r>
            <a:br>
              <a:rPr sz="1400"/>
            </a:br>
            <a:r>
              <a:rPr lang="en-US" sz="1400" b="1" strike="noStrike" spc="-1">
                <a:solidFill>
                  <a:srgbClr val="000000"/>
                </a:solidFill>
                <a:latin typeface="Calibri"/>
              </a:rPr>
              <a:t>Figures of Merit</a:t>
            </a:r>
            <a:endParaRPr lang="en-US" sz="1400" b="0" strike="noStrike" spc="-1">
              <a:solidFill>
                <a:srgbClr val="000000"/>
              </a:solidFill>
              <a:latin typeface="Arial"/>
            </a:endParaRPr>
          </a:p>
          <a:p>
            <a:pPr>
              <a:lnSpc>
                <a:spcPct val="100000"/>
              </a:lnSpc>
            </a:pPr>
            <a:r>
              <a:rPr lang="en-US" sz="1400" b="1" strike="noStrike" spc="-1">
                <a:solidFill>
                  <a:srgbClr val="000000"/>
                </a:solidFill>
                <a:latin typeface="Calibri"/>
              </a:rPr>
              <a:t>Correlation</a:t>
            </a:r>
            <a:endParaRPr lang="en-US" sz="1400" b="0" strike="noStrike" spc="-1">
              <a:solidFill>
                <a:srgbClr val="000000"/>
              </a:solidFill>
              <a:latin typeface="Arial"/>
            </a:endParaRPr>
          </a:p>
          <a:p>
            <a:pPr>
              <a:lnSpc>
                <a:spcPct val="100000"/>
              </a:lnSpc>
            </a:pPr>
            <a:r>
              <a:rPr lang="en-US" sz="1400" b="1" strike="noStrike" spc="-1">
                <a:solidFill>
                  <a:srgbClr val="000000"/>
                </a:solidFill>
                <a:latin typeface="Calibri"/>
              </a:rPr>
              <a:t>Thresholding Logic</a:t>
            </a:r>
            <a:endParaRPr lang="en-US" sz="1400" b="0" strike="noStrike" spc="-1">
              <a:solidFill>
                <a:srgbClr val="000000"/>
              </a:solidFill>
              <a:latin typeface="Arial"/>
            </a:endParaRPr>
          </a:p>
        </p:txBody>
      </p:sp>
      <p:cxnSp>
        <p:nvCxnSpPr>
          <p:cNvPr id="164" name="Straight Arrow Connector 16"/>
          <p:cNvCxnSpPr>
            <a:stCxn id="156" idx="1"/>
            <a:endCxn id="157" idx="0"/>
          </p:cNvCxnSpPr>
          <p:nvPr/>
        </p:nvCxnSpPr>
        <p:spPr>
          <a:xfrm flipH="1">
            <a:off x="2907720" y="1675440"/>
            <a:ext cx="1479960" cy="414360"/>
          </a:xfrm>
          <a:prstGeom prst="straightConnector1">
            <a:avLst/>
          </a:prstGeom>
          <a:ln w="19050">
            <a:solidFill>
              <a:srgbClr val="000000"/>
            </a:solidFill>
            <a:round/>
            <a:tailEnd type="arrow" w="med" len="med"/>
          </a:ln>
        </p:spPr>
      </p:cxnSp>
      <p:cxnSp>
        <p:nvCxnSpPr>
          <p:cNvPr id="165" name="Straight Arrow Connector 17"/>
          <p:cNvCxnSpPr>
            <a:stCxn id="156" idx="3"/>
            <a:endCxn id="159" idx="0"/>
          </p:cNvCxnSpPr>
          <p:nvPr/>
        </p:nvCxnSpPr>
        <p:spPr>
          <a:xfrm>
            <a:off x="7911720" y="1675440"/>
            <a:ext cx="1576440" cy="414360"/>
          </a:xfrm>
          <a:prstGeom prst="straightConnector1">
            <a:avLst/>
          </a:prstGeom>
          <a:ln w="19050">
            <a:solidFill>
              <a:srgbClr val="000000"/>
            </a:solidFill>
            <a:round/>
            <a:tailEnd type="arrow" w="med" len="med"/>
          </a:ln>
        </p:spPr>
      </p:cxnSp>
      <p:cxnSp>
        <p:nvCxnSpPr>
          <p:cNvPr id="166" name="Straight Arrow Connector 18"/>
          <p:cNvCxnSpPr>
            <a:stCxn id="156" idx="2"/>
            <a:endCxn id="158" idx="0"/>
          </p:cNvCxnSpPr>
          <p:nvPr/>
        </p:nvCxnSpPr>
        <p:spPr>
          <a:xfrm flipH="1">
            <a:off x="6144840" y="2190240"/>
            <a:ext cx="5040" cy="343800"/>
          </a:xfrm>
          <a:prstGeom prst="straightConnector1">
            <a:avLst/>
          </a:prstGeom>
          <a:ln w="19050">
            <a:solidFill>
              <a:srgbClr val="000000"/>
            </a:solidFill>
            <a:round/>
            <a:tailEnd type="arrow" w="med" len="med"/>
          </a:ln>
        </p:spPr>
      </p:cxnSp>
      <p:cxnSp>
        <p:nvCxnSpPr>
          <p:cNvPr id="167" name="Straight Connector 19"/>
          <p:cNvCxnSpPr/>
          <p:nvPr/>
        </p:nvCxnSpPr>
        <p:spPr>
          <a:xfrm>
            <a:off x="1630800" y="2689200"/>
            <a:ext cx="360" cy="2224800"/>
          </a:xfrm>
          <a:prstGeom prst="straightConnector1">
            <a:avLst/>
          </a:prstGeom>
          <a:ln w="19050">
            <a:solidFill>
              <a:srgbClr val="000000"/>
            </a:solidFill>
            <a:round/>
          </a:ln>
        </p:spPr>
      </p:cxnSp>
      <p:cxnSp>
        <p:nvCxnSpPr>
          <p:cNvPr id="168" name="Straight Connector 20"/>
          <p:cNvCxnSpPr/>
          <p:nvPr/>
        </p:nvCxnSpPr>
        <p:spPr>
          <a:xfrm>
            <a:off x="4386960" y="3858120"/>
            <a:ext cx="360" cy="1210320"/>
          </a:xfrm>
          <a:prstGeom prst="straightConnector1">
            <a:avLst/>
          </a:prstGeom>
          <a:ln w="19050">
            <a:solidFill>
              <a:srgbClr val="000000"/>
            </a:solidFill>
            <a:round/>
          </a:ln>
        </p:spPr>
      </p:cxnSp>
      <p:cxnSp>
        <p:nvCxnSpPr>
          <p:cNvPr id="169" name="Straight Connector 21"/>
          <p:cNvCxnSpPr/>
          <p:nvPr/>
        </p:nvCxnSpPr>
        <p:spPr>
          <a:xfrm flipH="1">
            <a:off x="6629400" y="3858120"/>
            <a:ext cx="12240" cy="1331640"/>
          </a:xfrm>
          <a:prstGeom prst="straightConnector1">
            <a:avLst/>
          </a:prstGeom>
          <a:ln w="19050">
            <a:solidFill>
              <a:srgbClr val="000000"/>
            </a:solidFill>
            <a:round/>
          </a:ln>
        </p:spPr>
      </p:cxnSp>
      <p:cxnSp>
        <p:nvCxnSpPr>
          <p:cNvPr id="170" name="Straight Connector 22"/>
          <p:cNvCxnSpPr/>
          <p:nvPr/>
        </p:nvCxnSpPr>
        <p:spPr>
          <a:xfrm>
            <a:off x="8408520" y="2689200"/>
            <a:ext cx="12240" cy="1994040"/>
          </a:xfrm>
          <a:prstGeom prst="straightConnector1">
            <a:avLst/>
          </a:prstGeom>
          <a:ln w="19050">
            <a:solidFill>
              <a:srgbClr val="000000"/>
            </a:solidFill>
            <a:round/>
          </a:ln>
        </p:spPr>
      </p:cxnSp>
      <p:cxnSp>
        <p:nvCxnSpPr>
          <p:cNvPr id="171" name="Straight Connector 23"/>
          <p:cNvCxnSpPr/>
          <p:nvPr/>
        </p:nvCxnSpPr>
        <p:spPr>
          <a:xfrm>
            <a:off x="4386960" y="4298400"/>
            <a:ext cx="130320" cy="360"/>
          </a:xfrm>
          <a:prstGeom prst="straightConnector1">
            <a:avLst/>
          </a:prstGeom>
          <a:ln w="19050">
            <a:solidFill>
              <a:srgbClr val="000000"/>
            </a:solidFill>
            <a:round/>
          </a:ln>
        </p:spPr>
      </p:cxnSp>
      <p:cxnSp>
        <p:nvCxnSpPr>
          <p:cNvPr id="172" name="Straight Connector 24"/>
          <p:cNvCxnSpPr/>
          <p:nvPr/>
        </p:nvCxnSpPr>
        <p:spPr>
          <a:xfrm>
            <a:off x="4385160" y="5068080"/>
            <a:ext cx="130320" cy="360"/>
          </a:xfrm>
          <a:prstGeom prst="straightConnector1">
            <a:avLst/>
          </a:prstGeom>
          <a:ln w="19050">
            <a:solidFill>
              <a:srgbClr val="000000"/>
            </a:solidFill>
            <a:round/>
          </a:ln>
        </p:spPr>
      </p:cxnSp>
      <p:cxnSp>
        <p:nvCxnSpPr>
          <p:cNvPr id="173" name="Straight Connector 25"/>
          <p:cNvCxnSpPr/>
          <p:nvPr/>
        </p:nvCxnSpPr>
        <p:spPr>
          <a:xfrm>
            <a:off x="4386960" y="3858120"/>
            <a:ext cx="3656880" cy="360"/>
          </a:xfrm>
          <a:prstGeom prst="straightConnector1">
            <a:avLst/>
          </a:prstGeom>
          <a:ln w="19050">
            <a:solidFill>
              <a:srgbClr val="000000"/>
            </a:solidFill>
            <a:round/>
          </a:ln>
        </p:spPr>
      </p:cxnSp>
      <p:cxnSp>
        <p:nvCxnSpPr>
          <p:cNvPr id="174" name="Straight Connector 26"/>
          <p:cNvCxnSpPr/>
          <p:nvPr/>
        </p:nvCxnSpPr>
        <p:spPr>
          <a:xfrm>
            <a:off x="1630800" y="2671920"/>
            <a:ext cx="391320" cy="360"/>
          </a:xfrm>
          <a:prstGeom prst="straightConnector1">
            <a:avLst/>
          </a:prstGeom>
          <a:ln w="19050">
            <a:solidFill>
              <a:srgbClr val="000000"/>
            </a:solidFill>
            <a:round/>
          </a:ln>
        </p:spPr>
      </p:cxnSp>
      <p:cxnSp>
        <p:nvCxnSpPr>
          <p:cNvPr id="175" name="Straight Connector 27"/>
          <p:cNvCxnSpPr/>
          <p:nvPr/>
        </p:nvCxnSpPr>
        <p:spPr>
          <a:xfrm>
            <a:off x="1630800" y="4913640"/>
            <a:ext cx="183960" cy="360"/>
          </a:xfrm>
          <a:prstGeom prst="straightConnector1">
            <a:avLst/>
          </a:prstGeom>
          <a:ln w="19050">
            <a:solidFill>
              <a:srgbClr val="000000"/>
            </a:solidFill>
            <a:round/>
          </a:ln>
        </p:spPr>
      </p:cxnSp>
      <p:cxnSp>
        <p:nvCxnSpPr>
          <p:cNvPr id="176" name="Straight Connector 28"/>
          <p:cNvCxnSpPr/>
          <p:nvPr/>
        </p:nvCxnSpPr>
        <p:spPr>
          <a:xfrm>
            <a:off x="1640520" y="4068720"/>
            <a:ext cx="183960" cy="360"/>
          </a:xfrm>
          <a:prstGeom prst="straightConnector1">
            <a:avLst/>
          </a:prstGeom>
          <a:ln w="19050">
            <a:solidFill>
              <a:srgbClr val="000000"/>
            </a:solidFill>
            <a:round/>
          </a:ln>
        </p:spPr>
      </p:cxnSp>
      <p:cxnSp>
        <p:nvCxnSpPr>
          <p:cNvPr id="177" name="Straight Connector 29"/>
          <p:cNvCxnSpPr/>
          <p:nvPr/>
        </p:nvCxnSpPr>
        <p:spPr>
          <a:xfrm>
            <a:off x="1638720" y="3817440"/>
            <a:ext cx="183960" cy="360"/>
          </a:xfrm>
          <a:prstGeom prst="straightConnector1">
            <a:avLst/>
          </a:prstGeom>
          <a:ln w="19050">
            <a:solidFill>
              <a:srgbClr val="000000"/>
            </a:solidFill>
            <a:round/>
          </a:ln>
        </p:spPr>
      </p:cxnSp>
      <p:cxnSp>
        <p:nvCxnSpPr>
          <p:cNvPr id="178" name="Straight Connector 30"/>
          <p:cNvCxnSpPr/>
          <p:nvPr/>
        </p:nvCxnSpPr>
        <p:spPr>
          <a:xfrm>
            <a:off x="6641280" y="4330440"/>
            <a:ext cx="130320" cy="360"/>
          </a:xfrm>
          <a:prstGeom prst="straightConnector1">
            <a:avLst/>
          </a:prstGeom>
          <a:ln w="19050">
            <a:solidFill>
              <a:srgbClr val="000000"/>
            </a:solidFill>
            <a:round/>
          </a:ln>
        </p:spPr>
      </p:cxnSp>
      <p:cxnSp>
        <p:nvCxnSpPr>
          <p:cNvPr id="179" name="Straight Connector 31"/>
          <p:cNvCxnSpPr/>
          <p:nvPr/>
        </p:nvCxnSpPr>
        <p:spPr>
          <a:xfrm>
            <a:off x="6639480" y="4541040"/>
            <a:ext cx="130320" cy="360"/>
          </a:xfrm>
          <a:prstGeom prst="straightConnector1">
            <a:avLst/>
          </a:prstGeom>
          <a:ln w="19050">
            <a:solidFill>
              <a:srgbClr val="000000"/>
            </a:solidFill>
            <a:round/>
          </a:ln>
        </p:spPr>
      </p:cxnSp>
      <p:cxnSp>
        <p:nvCxnSpPr>
          <p:cNvPr id="180" name="Straight Connector 32"/>
          <p:cNvCxnSpPr/>
          <p:nvPr/>
        </p:nvCxnSpPr>
        <p:spPr>
          <a:xfrm>
            <a:off x="6637320" y="5189400"/>
            <a:ext cx="130320" cy="360"/>
          </a:xfrm>
          <a:prstGeom prst="straightConnector1">
            <a:avLst/>
          </a:prstGeom>
          <a:ln w="19050">
            <a:solidFill>
              <a:srgbClr val="000000"/>
            </a:solidFill>
            <a:round/>
          </a:ln>
        </p:spPr>
      </p:cxnSp>
      <p:cxnSp>
        <p:nvCxnSpPr>
          <p:cNvPr id="181" name="Straight Connector 33"/>
          <p:cNvCxnSpPr/>
          <p:nvPr/>
        </p:nvCxnSpPr>
        <p:spPr>
          <a:xfrm>
            <a:off x="6637320" y="4760640"/>
            <a:ext cx="130320" cy="360"/>
          </a:xfrm>
          <a:prstGeom prst="straightConnector1">
            <a:avLst/>
          </a:prstGeom>
          <a:ln w="19050">
            <a:solidFill>
              <a:srgbClr val="000000"/>
            </a:solidFill>
            <a:round/>
          </a:ln>
        </p:spPr>
      </p:cxnSp>
      <p:cxnSp>
        <p:nvCxnSpPr>
          <p:cNvPr id="182" name="Straight Connector 34"/>
          <p:cNvCxnSpPr/>
          <p:nvPr/>
        </p:nvCxnSpPr>
        <p:spPr>
          <a:xfrm>
            <a:off x="6637320" y="4977000"/>
            <a:ext cx="130320" cy="360"/>
          </a:xfrm>
          <a:prstGeom prst="straightConnector1">
            <a:avLst/>
          </a:prstGeom>
          <a:ln w="19050">
            <a:solidFill>
              <a:srgbClr val="000000"/>
            </a:solidFill>
            <a:round/>
          </a:ln>
        </p:spPr>
      </p:cxnSp>
      <p:cxnSp>
        <p:nvCxnSpPr>
          <p:cNvPr id="183" name="Straight Connector 35"/>
          <p:cNvCxnSpPr/>
          <p:nvPr/>
        </p:nvCxnSpPr>
        <p:spPr>
          <a:xfrm>
            <a:off x="8422560" y="3817440"/>
            <a:ext cx="130320" cy="360"/>
          </a:xfrm>
          <a:prstGeom prst="straightConnector1">
            <a:avLst/>
          </a:prstGeom>
          <a:ln w="19050">
            <a:solidFill>
              <a:srgbClr val="000000"/>
            </a:solidFill>
            <a:round/>
          </a:ln>
        </p:spPr>
      </p:cxnSp>
      <p:cxnSp>
        <p:nvCxnSpPr>
          <p:cNvPr id="184" name="Straight Connector 36"/>
          <p:cNvCxnSpPr/>
          <p:nvPr/>
        </p:nvCxnSpPr>
        <p:spPr>
          <a:xfrm>
            <a:off x="8420400" y="4013280"/>
            <a:ext cx="130320" cy="360"/>
          </a:xfrm>
          <a:prstGeom prst="straightConnector1">
            <a:avLst/>
          </a:prstGeom>
          <a:ln w="19050">
            <a:solidFill>
              <a:srgbClr val="000000"/>
            </a:solidFill>
            <a:round/>
          </a:ln>
        </p:spPr>
      </p:cxnSp>
      <p:cxnSp>
        <p:nvCxnSpPr>
          <p:cNvPr id="185" name="Straight Connector 37"/>
          <p:cNvCxnSpPr/>
          <p:nvPr/>
        </p:nvCxnSpPr>
        <p:spPr>
          <a:xfrm>
            <a:off x="8408520" y="4240800"/>
            <a:ext cx="130320" cy="360"/>
          </a:xfrm>
          <a:prstGeom prst="straightConnector1">
            <a:avLst/>
          </a:prstGeom>
          <a:ln w="19050">
            <a:solidFill>
              <a:srgbClr val="000000"/>
            </a:solidFill>
            <a:round/>
          </a:ln>
        </p:spPr>
      </p:cxnSp>
      <p:cxnSp>
        <p:nvCxnSpPr>
          <p:cNvPr id="186" name="Straight Connector 38"/>
          <p:cNvCxnSpPr>
            <a:stCxn id="159" idx="1"/>
          </p:cNvCxnSpPr>
          <p:nvPr/>
        </p:nvCxnSpPr>
        <p:spPr>
          <a:xfrm flipH="1">
            <a:off x="8408520" y="2689200"/>
            <a:ext cx="195120" cy="360"/>
          </a:xfrm>
          <a:prstGeom prst="straightConnector1">
            <a:avLst/>
          </a:prstGeom>
          <a:ln w="19050">
            <a:solidFill>
              <a:srgbClr val="000000"/>
            </a:solidFill>
            <a:round/>
          </a:ln>
        </p:spPr>
      </p:cxnSp>
      <p:cxnSp>
        <p:nvCxnSpPr>
          <p:cNvPr id="187" name="Straight Connector 39"/>
          <p:cNvCxnSpPr>
            <a:stCxn id="158" idx="2"/>
          </p:cNvCxnSpPr>
          <p:nvPr/>
        </p:nvCxnSpPr>
        <p:spPr>
          <a:xfrm>
            <a:off x="6144840" y="3733560"/>
            <a:ext cx="360" cy="124920"/>
          </a:xfrm>
          <a:prstGeom prst="straightConnector1">
            <a:avLst/>
          </a:prstGeom>
          <a:ln w="19050">
            <a:solidFill>
              <a:srgbClr val="000000"/>
            </a:solidFill>
            <a:round/>
          </a:ln>
        </p:spPr>
      </p:cxnSp>
      <p:cxnSp>
        <p:nvCxnSpPr>
          <p:cNvPr id="188" name="Straight Connector 40"/>
          <p:cNvCxnSpPr/>
          <p:nvPr/>
        </p:nvCxnSpPr>
        <p:spPr>
          <a:xfrm>
            <a:off x="8424000" y="4676040"/>
            <a:ext cx="130320" cy="360"/>
          </a:xfrm>
          <a:prstGeom prst="straightConnector1">
            <a:avLst/>
          </a:prstGeom>
          <a:ln w="19050">
            <a:solidFill>
              <a:srgbClr val="000000"/>
            </a:solidFill>
            <a:round/>
          </a:ln>
        </p:spPr>
      </p:cxnSp>
      <p:pic>
        <p:nvPicPr>
          <p:cNvPr id="189" name="Picture 2" descr="A picture containing diagram&#10;&#10;Description automatically generated"/>
          <p:cNvPicPr/>
          <p:nvPr/>
        </p:nvPicPr>
        <p:blipFill>
          <a:blip r:embed="rId1"/>
          <a:stretch>
            <a:fillRect/>
          </a:stretch>
        </p:blipFill>
        <p:spPr>
          <a:xfrm>
            <a:off x="750960" y="3189240"/>
            <a:ext cx="10602360" cy="1600200"/>
          </a:xfrm>
          <a:prstGeom prst="rect">
            <a:avLst/>
          </a:prstGeom>
          <a:ln w="228600" cap="sq">
            <a:solidFill>
              <a:srgbClr val="000000"/>
            </a:solidFill>
            <a:miter/>
          </a:ln>
          <a:effectLst>
            <a:innerShdw blurRad="76200">
              <a:srgbClr val="000000"/>
            </a:innerShdw>
          </a:effectLst>
        </p:spPr>
      </p:pic>
      <p:sp>
        <p:nvSpPr>
          <p:cNvPr id="3" name="PlaceHolder 2"/>
          <p:cNvSpPr>
            <a:spLocks noGrp="1"/>
          </p:cNvSpPr>
          <p:nvPr>
            <p:ph type="sldNum" idx="5"/>
          </p:nvPr>
        </p:nvSpPr>
        <p:spPr/>
        <p:txBody>
          <a:bodyPr/>
          <a:p>
            <a:fld id="{52AAC6B6-6F2A-44C1-ADD3-A8B3BB7577C1}" type="slidenum">
              <a:rPr/>
            </a:fld>
            <a:endParaRP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PlaceHolder 1"/>
          <p:cNvSpPr>
            <a:spLocks noGrp="1"/>
          </p:cNvSpPr>
          <p:nvPr>
            <p:ph/>
          </p:nvPr>
        </p:nvSpPr>
        <p:spPr>
          <a:xfrm>
            <a:off x="269280" y="1189080"/>
            <a:ext cx="11653200" cy="4482360"/>
          </a:xfrm>
          <a:prstGeom prst="rect">
            <a:avLst/>
          </a:prstGeom>
          <a:noFill/>
          <a:ln w="0">
            <a:noFill/>
          </a:ln>
        </p:spPr>
        <p:txBody>
          <a:bodyPr anchor="t">
            <a:noAutofit/>
          </a:bodyPr>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Smoothing feature map</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Avg pooling</a:t>
            </a:r>
            <a:endParaRPr lang="en-US" sz="2800" b="0" strike="noStrike" spc="-1">
              <a:solidFill>
                <a:srgbClr val="000000"/>
              </a:solidFill>
              <a:latin typeface="Calibri"/>
            </a:endParaRPr>
          </a:p>
          <a:p>
            <a:pPr marL="228600" indent="-228600">
              <a:lnSpc>
                <a:spcPct val="90000"/>
              </a:lnSpc>
              <a:spcBef>
                <a:spcPts val="1480"/>
              </a:spcBef>
              <a:buClr>
                <a:srgbClr val="44546A"/>
              </a:buClr>
              <a:buFont typeface="Arial"/>
              <a:buChar char="•"/>
            </a:pPr>
            <a:r>
              <a:rPr lang="en-US" sz="2800" b="0" strike="noStrike" spc="-1">
                <a:solidFill>
                  <a:srgbClr val="44546A"/>
                </a:solidFill>
                <a:latin typeface="Calibri"/>
              </a:rPr>
              <a:t>Max pooling</a:t>
            </a:r>
            <a:endParaRPr lang="en-US" sz="2800" b="0" strike="noStrike" spc="-1">
              <a:solidFill>
                <a:srgbClr val="000000"/>
              </a:solidFill>
              <a:latin typeface="Calibri"/>
            </a:endParaRPr>
          </a:p>
        </p:txBody>
      </p:sp>
      <p:sp>
        <p:nvSpPr>
          <p:cNvPr id="989" name="PlaceHolder 2"/>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Pooling</a:t>
            </a:r>
            <a:endParaRPr lang="en-US" sz="4400" b="0" strike="noStrike" spc="-1">
              <a:solidFill>
                <a:srgbClr val="000000"/>
              </a:solidFill>
              <a:latin typeface="Calibri"/>
            </a:endParaRPr>
          </a:p>
        </p:txBody>
      </p:sp>
      <p:pic>
        <p:nvPicPr>
          <p:cNvPr id="990" name="Picture 6"/>
          <p:cNvPicPr/>
          <p:nvPr/>
        </p:nvPicPr>
        <p:blipFill>
          <a:blip r:embed="rId1"/>
          <a:stretch>
            <a:fillRect/>
          </a:stretch>
        </p:blipFill>
        <p:spPr>
          <a:xfrm>
            <a:off x="6325920" y="3058920"/>
            <a:ext cx="3654720" cy="2263680"/>
          </a:xfrm>
          <a:prstGeom prst="rect">
            <a:avLst/>
          </a:prstGeom>
          <a:ln w="0">
            <a:noFill/>
          </a:ln>
        </p:spPr>
      </p:pic>
      <p:pic>
        <p:nvPicPr>
          <p:cNvPr id="991" name="Picture 8"/>
          <p:cNvPicPr/>
          <p:nvPr/>
        </p:nvPicPr>
        <p:blipFill>
          <a:blip r:embed="rId2"/>
          <a:stretch>
            <a:fillRect/>
          </a:stretch>
        </p:blipFill>
        <p:spPr>
          <a:xfrm>
            <a:off x="6487920" y="528120"/>
            <a:ext cx="3330360" cy="2045880"/>
          </a:xfrm>
          <a:prstGeom prst="rect">
            <a:avLst/>
          </a:prstGeom>
          <a:ln w="0">
            <a:noFill/>
          </a:ln>
        </p:spPr>
      </p:pic>
      <p:sp>
        <p:nvSpPr>
          <p:cNvPr id="4" name="PlaceHolder 3"/>
          <p:cNvSpPr>
            <a:spLocks noGrp="1"/>
          </p:cNvSpPr>
          <p:nvPr>
            <p:ph type="sldNum" idx="5"/>
          </p:nvPr>
        </p:nvSpPr>
        <p:spPr/>
        <p:txBody>
          <a:bodyPr/>
          <a:p>
            <a:fld id="{2D730FA0-FCD6-4C76-8646-518B553526D8}" type="slidenum">
              <a:rPr/>
            </a:fld>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 name="PlaceHolder 1"/>
          <p:cNvSpPr>
            <a:spLocks noGrp="1"/>
          </p:cNvSpPr>
          <p:nvPr>
            <p:ph/>
          </p:nvPr>
        </p:nvSpPr>
        <p:spPr>
          <a:xfrm>
            <a:off x="269280" y="1189080"/>
            <a:ext cx="11653200" cy="4482360"/>
          </a:xfrm>
          <a:prstGeom prst="rect">
            <a:avLst/>
          </a:prstGeom>
          <a:noFill/>
          <a:ln w="0">
            <a:noFill/>
          </a:ln>
        </p:spPr>
        <p:txBody>
          <a:bodyPr anchor="t">
            <a:noAutofit/>
          </a:bodyPr>
          <a:p>
            <a:pPr indent="0">
              <a:lnSpc>
                <a:spcPct val="90000"/>
              </a:lnSpc>
              <a:spcBef>
                <a:spcPts val="1415"/>
              </a:spcBef>
              <a:buNone/>
            </a:pPr>
            <a:endParaRPr lang="en-US" sz="2800" b="0" strike="noStrike" spc="-1">
              <a:solidFill>
                <a:srgbClr val="44546A"/>
              </a:solidFill>
              <a:latin typeface="Calibri"/>
            </a:endParaRPr>
          </a:p>
        </p:txBody>
      </p:sp>
      <p:sp>
        <p:nvSpPr>
          <p:cNvPr id="993" name="PlaceHolder 2"/>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ResNet50</a:t>
            </a:r>
            <a:endParaRPr lang="en-US" sz="4400" b="0" strike="noStrike" spc="-1">
              <a:solidFill>
                <a:srgbClr val="000000"/>
              </a:solidFill>
              <a:latin typeface="Calibri"/>
            </a:endParaRPr>
          </a:p>
        </p:txBody>
      </p:sp>
      <p:pic>
        <p:nvPicPr>
          <p:cNvPr id="994" name="Picture 6"/>
          <p:cNvPicPr/>
          <p:nvPr/>
        </p:nvPicPr>
        <p:blipFill>
          <a:blip r:embed="rId1"/>
          <a:stretch>
            <a:fillRect/>
          </a:stretch>
        </p:blipFill>
        <p:spPr>
          <a:xfrm>
            <a:off x="10741680" y="613800"/>
            <a:ext cx="834480" cy="5295960"/>
          </a:xfrm>
          <a:prstGeom prst="rect">
            <a:avLst/>
          </a:prstGeom>
          <a:ln w="0">
            <a:noFill/>
          </a:ln>
        </p:spPr>
      </p:pic>
      <p:pic>
        <p:nvPicPr>
          <p:cNvPr id="995" name="Picture 8"/>
          <p:cNvPicPr/>
          <p:nvPr/>
        </p:nvPicPr>
        <p:blipFill>
          <a:blip r:embed="rId2"/>
          <a:stretch>
            <a:fillRect/>
          </a:stretch>
        </p:blipFill>
        <p:spPr>
          <a:xfrm>
            <a:off x="466560" y="2228040"/>
            <a:ext cx="5628960" cy="2523600"/>
          </a:xfrm>
          <a:prstGeom prst="rect">
            <a:avLst/>
          </a:prstGeom>
          <a:ln w="0">
            <a:noFill/>
          </a:ln>
        </p:spPr>
      </p:pic>
      <p:pic>
        <p:nvPicPr>
          <p:cNvPr id="996" name="Picture 10"/>
          <p:cNvPicPr/>
          <p:nvPr/>
        </p:nvPicPr>
        <p:blipFill>
          <a:blip r:embed="rId3"/>
          <a:stretch>
            <a:fillRect/>
          </a:stretch>
        </p:blipFill>
        <p:spPr>
          <a:xfrm>
            <a:off x="6342480" y="2146680"/>
            <a:ext cx="4053240" cy="2704680"/>
          </a:xfrm>
          <a:prstGeom prst="rect">
            <a:avLst/>
          </a:prstGeom>
          <a:ln w="0">
            <a:noFill/>
          </a:ln>
        </p:spPr>
      </p:pic>
      <p:sp>
        <p:nvSpPr>
          <p:cNvPr id="4" name="PlaceHolder 3"/>
          <p:cNvSpPr>
            <a:spLocks noGrp="1"/>
          </p:cNvSpPr>
          <p:nvPr>
            <p:ph type="sldNum" idx="5"/>
          </p:nvPr>
        </p:nvSpPr>
        <p:spPr/>
        <p:txBody>
          <a:bodyPr/>
          <a:p>
            <a:fld id="{1DA00D6B-5526-4B85-9617-583BE11F7EBF}" type="slidenum">
              <a:rPr/>
            </a:fld>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 name="PlaceHolder 1"/>
          <p:cNvSpPr>
            <a:spLocks noGrp="1"/>
          </p:cNvSpPr>
          <p:nvPr>
            <p:ph/>
          </p:nvPr>
        </p:nvSpPr>
        <p:spPr>
          <a:xfrm>
            <a:off x="269280" y="1189080"/>
            <a:ext cx="11653200" cy="4482360"/>
          </a:xfrm>
          <a:prstGeom prst="rect">
            <a:avLst/>
          </a:prstGeom>
          <a:noFill/>
          <a:ln w="0">
            <a:noFill/>
          </a:ln>
        </p:spPr>
        <p:txBody>
          <a:bodyPr anchor="t">
            <a:noAutofit/>
          </a:bodyPr>
          <a:p>
            <a:pPr indent="0">
              <a:lnSpc>
                <a:spcPct val="90000"/>
              </a:lnSpc>
              <a:spcBef>
                <a:spcPts val="1415"/>
              </a:spcBef>
              <a:buNone/>
            </a:pPr>
            <a:endParaRPr lang="en-US" sz="2800" b="0" strike="noStrike" spc="-1">
              <a:solidFill>
                <a:srgbClr val="44546A"/>
              </a:solidFill>
              <a:latin typeface="Calibri"/>
            </a:endParaRPr>
          </a:p>
        </p:txBody>
      </p:sp>
      <p:sp>
        <p:nvSpPr>
          <p:cNvPr id="998" name="PlaceHolder 2"/>
          <p:cNvSpPr>
            <a:spLocks noGrp="1"/>
          </p:cNvSpPr>
          <p:nvPr>
            <p:ph type="title"/>
          </p:nvPr>
        </p:nvSpPr>
        <p:spPr>
          <a:xfrm>
            <a:off x="269280" y="13644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ResNet50 - Demo</a:t>
            </a:r>
            <a:endParaRPr lang="en-US" sz="4400" b="0" strike="noStrike" spc="-1">
              <a:solidFill>
                <a:srgbClr val="000000"/>
              </a:solidFill>
              <a:latin typeface="Calibri"/>
            </a:endParaRPr>
          </a:p>
        </p:txBody>
      </p:sp>
      <p:sp>
        <p:nvSpPr>
          <p:cNvPr id="4" name="PlaceHolder 3"/>
          <p:cNvSpPr>
            <a:spLocks noGrp="1"/>
          </p:cNvSpPr>
          <p:nvPr>
            <p:ph type="sldNum" idx="5"/>
          </p:nvPr>
        </p:nvSpPr>
        <p:spPr/>
        <p:txBody>
          <a:bodyPr/>
          <a:p>
            <a:fld id="{D14D5A8E-24B8-4DBD-A478-A5EBDB583352}" type="slidenum">
              <a:rPr/>
            </a:fld>
            <a:endParaRP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1914629" y="6298300"/>
            <a:ext cx="8382001" cy="461665"/>
          </a:xfrm>
          <a:prstGeom prst="rect">
            <a:avLst/>
          </a:prstGeom>
          <a:noFill/>
          <a:ln w="12700">
            <a:noFill/>
            <a:miter lim="800000"/>
            <a:headEnd type="none" w="sm" len="sm"/>
            <a:tailEnd type="none" w="sm" len="sm"/>
          </a:ln>
          <a:effectLst/>
        </p:spPr>
        <p:txBody>
          <a:bodyPr vert="horz" wrap="square" lIns="0" tIns="0" rIns="0" bIns="0" numCol="1" anchor="t" anchorCtr="0" compatLnSpc="1">
            <a:spAutoFit/>
          </a:bodyPr>
          <a:lstStyle/>
          <a:p>
            <a:pPr defTabSz="767715" eaLnBrk="0" hangingPunct="0"/>
            <a:r>
              <a:rPr lang="en-US" sz="6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endParaRPr lang="en-US" sz="6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a:p>
            <a:pPr defTabSz="767715" eaLnBrk="0" hangingPunct="0"/>
            <a:r>
              <a:rPr lang="en-US" sz="6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lang="en-US" sz="600" dirty="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600" dirty="0">
                <a:gradFill>
                  <a:gsLst>
                    <a:gs pos="0">
                      <a:schemeClr val="tx1"/>
                    </a:gs>
                    <a:gs pos="100000">
                      <a:schemeClr val="tx1"/>
                    </a:gs>
                  </a:gsLst>
                  <a:lin ang="5400000" scaled="0"/>
                </a:gradFill>
                <a:latin typeface="Segoe UI" pitchFamily="34" charset="0"/>
                <a:ea typeface="Segoe UI" pitchFamily="34" charset="0"/>
                <a:cs typeface="Segoe UI" pitchFamily="34" charset="0"/>
              </a:rPr>
              <a:t>part of Microsoft, and Microsoft cannot guarantee the accuracy of any information provided after the date of this presentation.  MICROSOFT MAKES NO WARRANTIES, EXPRESS, IMPLIED OR STATUTORY, AS TO THE INFORMATION IN THIS PRESENTATION.</a:t>
            </a:r>
            <a:endParaRPr lang="en-US" sz="6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pic>
        <p:nvPicPr>
          <p:cNvPr id="5" name="Picture 2" descr="\\sfp\Resources\Microsoft\Archive\Exec_Tier_Archive\Logos\Microsoft\PNG\Microsoft Logo_All Colors\White\MSFT_logo_rgb_C-Wht.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invGray">
          <a:xfrm>
            <a:off x="1432106" y="2311402"/>
            <a:ext cx="6175455" cy="20894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Picture 5"/>
          <p:cNvPicPr/>
          <p:nvPr/>
        </p:nvPicPr>
        <p:blipFill>
          <a:blip r:embed="rId1"/>
          <a:stretch>
            <a:fillRect/>
          </a:stretch>
        </p:blipFill>
        <p:spPr>
          <a:xfrm>
            <a:off x="975600" y="758520"/>
            <a:ext cx="10643760" cy="5343840"/>
          </a:xfrm>
          <a:prstGeom prst="rect">
            <a:avLst/>
          </a:prstGeom>
          <a:ln w="0">
            <a:noFill/>
          </a:ln>
        </p:spPr>
      </p:pic>
      <p:sp>
        <p:nvSpPr>
          <p:cNvPr id="191" name="PlaceHolder 1"/>
          <p:cNvSpPr>
            <a:spLocks noGrp="1"/>
          </p:cNvSpPr>
          <p:nvPr>
            <p:ph type="title"/>
          </p:nvPr>
        </p:nvSpPr>
        <p:spPr>
          <a:xfrm>
            <a:off x="173520" y="-23868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How it all started?</a:t>
            </a:r>
            <a:endParaRPr lang="en-US" sz="4400" b="0" strike="noStrike" spc="-1">
              <a:solidFill>
                <a:srgbClr val="000000"/>
              </a:solidFill>
              <a:latin typeface="Calibri"/>
            </a:endParaRPr>
          </a:p>
        </p:txBody>
      </p:sp>
      <p:sp>
        <p:nvSpPr>
          <p:cNvPr id="3" name="PlaceHolder 2"/>
          <p:cNvSpPr>
            <a:spLocks noGrp="1"/>
          </p:cNvSpPr>
          <p:nvPr>
            <p:ph type="sldNum" idx="5"/>
          </p:nvPr>
        </p:nvSpPr>
        <p:spPr/>
        <p:txBody>
          <a:bodyPr/>
          <a:p>
            <a:fld id="{6F1AF597-144E-49AA-9059-870DF2723634}" type="slidenum">
              <a:rPr/>
            </a:fld>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Picture 5"/>
          <p:cNvPicPr/>
          <p:nvPr/>
        </p:nvPicPr>
        <p:blipFill>
          <a:blip r:embed="rId1"/>
          <a:stretch>
            <a:fillRect/>
          </a:stretch>
        </p:blipFill>
        <p:spPr>
          <a:xfrm>
            <a:off x="975600" y="758520"/>
            <a:ext cx="10643760" cy="5597280"/>
          </a:xfrm>
          <a:prstGeom prst="rect">
            <a:avLst/>
          </a:prstGeom>
          <a:ln w="0">
            <a:noFill/>
          </a:ln>
        </p:spPr>
      </p:pic>
      <p:sp>
        <p:nvSpPr>
          <p:cNvPr id="193" name="PlaceHolder 1"/>
          <p:cNvSpPr>
            <a:spLocks noGrp="1"/>
          </p:cNvSpPr>
          <p:nvPr>
            <p:ph type="title"/>
          </p:nvPr>
        </p:nvSpPr>
        <p:spPr>
          <a:xfrm>
            <a:off x="173520" y="-238680"/>
            <a:ext cx="10515240" cy="1325160"/>
          </a:xfrm>
          <a:prstGeom prst="rect">
            <a:avLst/>
          </a:prstGeom>
          <a:noFill/>
          <a:ln w="0">
            <a:noFill/>
          </a:ln>
        </p:spPr>
        <p:txBody>
          <a:bodyPr anchor="ctr">
            <a:noAutofit/>
          </a:bodyPr>
          <a:p>
            <a:pPr indent="0">
              <a:lnSpc>
                <a:spcPct val="90000"/>
              </a:lnSpc>
              <a:buNone/>
            </a:pPr>
            <a:r>
              <a:rPr lang="en-US" sz="4400" b="0" strike="noStrike" spc="-1">
                <a:solidFill>
                  <a:srgbClr val="000000"/>
                </a:solidFill>
                <a:latin typeface="Calibri Light"/>
              </a:rPr>
              <a:t>How it all started?</a:t>
            </a:r>
            <a:endParaRPr lang="en-US" sz="4400" b="0" strike="noStrike" spc="-1">
              <a:solidFill>
                <a:srgbClr val="000000"/>
              </a:solidFill>
              <a:latin typeface="Calibri"/>
            </a:endParaRPr>
          </a:p>
        </p:txBody>
      </p:sp>
      <p:sp>
        <p:nvSpPr>
          <p:cNvPr id="194" name="Freeform: Shape 14"/>
          <p:cNvSpPr/>
          <p:nvPr/>
        </p:nvSpPr>
        <p:spPr>
          <a:xfrm>
            <a:off x="365760" y="1102320"/>
            <a:ext cx="1678680" cy="4800960"/>
          </a:xfrm>
          <a:custGeom>
            <a:avLst/>
            <a:gdLst>
              <a:gd name="textAreaLeft" fmla="*/ 0 w 1678680"/>
              <a:gd name="textAreaRight" fmla="*/ 1679040 w 1678680"/>
              <a:gd name="textAreaTop" fmla="*/ 0 h 4800960"/>
              <a:gd name="textAreaBottom" fmla="*/ 4801320 h 4800960"/>
            </a:gdLst>
            <a:ahLst/>
            <a:cxnLst/>
            <a:rect l="textAreaLeft" t="textAreaTop" r="textAreaRight" b="textAreaBottom"/>
            <a:pathLst>
              <a:path w="1678865" h="4801469">
                <a:moveTo>
                  <a:pt x="1678865" y="4539346"/>
                </a:moveTo>
                <a:cubicBezTo>
                  <a:pt x="1051293" y="4788793"/>
                  <a:pt x="423722" y="5038241"/>
                  <a:pt x="169243" y="4384071"/>
                </a:cubicBezTo>
                <a:cubicBezTo>
                  <a:pt x="-85236" y="3729901"/>
                  <a:pt x="-20538" y="1333196"/>
                  <a:pt x="151990" y="614328"/>
                </a:cubicBezTo>
                <a:cubicBezTo>
                  <a:pt x="324518" y="-104540"/>
                  <a:pt x="617815" y="-34092"/>
                  <a:pt x="1057763" y="53610"/>
                </a:cubicBezTo>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800" b="0" strike="noStrike" spc="-1">
              <a:solidFill>
                <a:schemeClr val="lt1"/>
              </a:solidFill>
              <a:latin typeface="Calibri"/>
            </a:endParaRPr>
          </a:p>
        </p:txBody>
      </p:sp>
      <p:sp>
        <p:nvSpPr>
          <p:cNvPr id="195" name="Flowchart: Extract 15"/>
          <p:cNvSpPr/>
          <p:nvPr/>
        </p:nvSpPr>
        <p:spPr>
          <a:xfrm rot="6217800">
            <a:off x="1388880" y="1099080"/>
            <a:ext cx="189360" cy="162360"/>
          </a:xfrm>
          <a:prstGeom prst="flowChartExtra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36360" rIns="90000" bIns="36360" anchor="ctr">
            <a:noAutofit/>
          </a:bodyPr>
          <a:p>
            <a:pPr algn="ctr">
              <a:lnSpc>
                <a:spcPct val="100000"/>
              </a:lnSpc>
            </a:pPr>
            <a:endParaRPr lang="en-US" sz="1800" b="0" strike="noStrike" spc="-1">
              <a:solidFill>
                <a:schemeClr val="lt1"/>
              </a:solidFill>
              <a:latin typeface="Calibri"/>
            </a:endParaRPr>
          </a:p>
        </p:txBody>
      </p:sp>
      <p:sp>
        <p:nvSpPr>
          <p:cNvPr id="196" name="Freeform: Shape 16"/>
          <p:cNvSpPr/>
          <p:nvPr/>
        </p:nvSpPr>
        <p:spPr>
          <a:xfrm>
            <a:off x="2370600" y="1152360"/>
            <a:ext cx="385920" cy="90360"/>
          </a:xfrm>
          <a:custGeom>
            <a:avLst/>
            <a:gdLst>
              <a:gd name="textAreaLeft" fmla="*/ 0 w 385920"/>
              <a:gd name="textAreaRight" fmla="*/ 386280 w 385920"/>
              <a:gd name="textAreaTop" fmla="*/ 0 h 90360"/>
              <a:gd name="textAreaBottom" fmla="*/ 90720 h 90360"/>
            </a:gdLst>
            <a:ahLst/>
            <a:cxnLst/>
            <a:rect l="textAreaLeft" t="textAreaTop" r="textAreaRight" b="textAreaBottom"/>
            <a:pathLst>
              <a:path w="386252" h="90728">
                <a:moveTo>
                  <a:pt x="0" y="1917"/>
                </a:moveTo>
                <a:cubicBezTo>
                  <a:pt x="158151" y="-959"/>
                  <a:pt x="316302" y="-3834"/>
                  <a:pt x="370936" y="19170"/>
                </a:cubicBezTo>
                <a:cubicBezTo>
                  <a:pt x="425570" y="42174"/>
                  <a:pt x="317920" y="67724"/>
                  <a:pt x="299229" y="90728"/>
                </a:cubicBezTo>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800" b="0" strike="noStrike" spc="-1">
              <a:solidFill>
                <a:schemeClr val="lt1"/>
              </a:solidFill>
              <a:latin typeface="Calibri"/>
            </a:endParaRPr>
          </a:p>
        </p:txBody>
      </p:sp>
      <p:sp>
        <p:nvSpPr>
          <p:cNvPr id="197" name="Flowchart: Extract 17"/>
          <p:cNvSpPr/>
          <p:nvPr/>
        </p:nvSpPr>
        <p:spPr>
          <a:xfrm rot="15103800">
            <a:off x="2575440" y="1206000"/>
            <a:ext cx="101880" cy="110880"/>
          </a:xfrm>
          <a:prstGeom prst="flowChartExtra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10800" rIns="90000" bIns="10800" anchor="ctr">
            <a:noAutofit/>
          </a:bodyPr>
          <a:p>
            <a:pPr algn="ctr">
              <a:lnSpc>
                <a:spcPct val="100000"/>
              </a:lnSpc>
            </a:pPr>
            <a:endParaRPr lang="en-US" sz="1800" b="0" strike="noStrike" spc="-1">
              <a:solidFill>
                <a:schemeClr val="lt1"/>
              </a:solidFill>
              <a:latin typeface="Calibri"/>
            </a:endParaRPr>
          </a:p>
        </p:txBody>
      </p:sp>
      <p:sp>
        <p:nvSpPr>
          <p:cNvPr id="198" name="Freeform: Shape 18"/>
          <p:cNvSpPr/>
          <p:nvPr/>
        </p:nvSpPr>
        <p:spPr>
          <a:xfrm>
            <a:off x="2689200" y="1211760"/>
            <a:ext cx="1607760" cy="140400"/>
          </a:xfrm>
          <a:custGeom>
            <a:avLst/>
            <a:gdLst>
              <a:gd name="textAreaLeft" fmla="*/ 0 w 1607760"/>
              <a:gd name="textAreaRight" fmla="*/ 1608120 w 1607760"/>
              <a:gd name="textAreaTop" fmla="*/ 0 h 140400"/>
              <a:gd name="textAreaBottom" fmla="*/ 140760 h 140400"/>
            </a:gdLst>
            <a:ahLst/>
            <a:cxnLst/>
            <a:rect l="textAreaLeft" t="textAreaTop" r="textAreaRight" b="textAreaBottom"/>
            <a:pathLst>
              <a:path w="1608137" h="140751">
                <a:moveTo>
                  <a:pt x="0" y="140751"/>
                </a:moveTo>
                <a:cubicBezTo>
                  <a:pt x="266700" y="119584"/>
                  <a:pt x="444500" y="117468"/>
                  <a:pt x="701675" y="102651"/>
                </a:cubicBezTo>
                <a:cubicBezTo>
                  <a:pt x="838200" y="101064"/>
                  <a:pt x="1021821" y="43384"/>
                  <a:pt x="1139825" y="26451"/>
                </a:cubicBezTo>
                <a:cubicBezTo>
                  <a:pt x="1257829" y="9518"/>
                  <a:pt x="1471083" y="-40753"/>
                  <a:pt x="1608137" y="67726"/>
                </a:cubicBezTo>
              </a:path>
            </a:pathLst>
          </a:custGeom>
          <a:noFill/>
          <a:ln w="28575">
            <a:solidFill>
              <a:srgbClr val="325490"/>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p>
            <a:pPr algn="ctr">
              <a:lnSpc>
                <a:spcPct val="100000"/>
              </a:lnSpc>
            </a:pPr>
            <a:endParaRPr lang="en-US" sz="1800" b="0" strike="noStrike" spc="-1">
              <a:solidFill>
                <a:schemeClr val="lt1"/>
              </a:solidFill>
              <a:latin typeface="Calibri"/>
            </a:endParaRPr>
          </a:p>
        </p:txBody>
      </p:sp>
      <p:sp>
        <p:nvSpPr>
          <p:cNvPr id="199" name="Flowchart: Extract 19"/>
          <p:cNvSpPr/>
          <p:nvPr/>
        </p:nvSpPr>
        <p:spPr>
          <a:xfrm rot="7113600">
            <a:off x="4286160" y="1234080"/>
            <a:ext cx="101880" cy="110880"/>
          </a:xfrm>
          <a:prstGeom prst="flowChartExtra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tIns="10800" rIns="90000" bIns="10800" anchor="ctr">
            <a:noAutofit/>
          </a:bodyPr>
          <a:p>
            <a:pPr algn="ctr">
              <a:lnSpc>
                <a:spcPct val="100000"/>
              </a:lnSpc>
            </a:pPr>
            <a:endParaRPr lang="en-US" sz="1800" b="0" strike="noStrike" spc="-1">
              <a:solidFill>
                <a:schemeClr val="lt1"/>
              </a:solidFill>
              <a:latin typeface="Calibri"/>
            </a:endParaRPr>
          </a:p>
        </p:txBody>
      </p:sp>
      <p:sp>
        <p:nvSpPr>
          <p:cNvPr id="3" name="PlaceHolder 2"/>
          <p:cNvSpPr>
            <a:spLocks noGrp="1"/>
          </p:cNvSpPr>
          <p:nvPr>
            <p:ph type="sldNum" idx="5"/>
          </p:nvPr>
        </p:nvSpPr>
        <p:spPr/>
        <p:txBody>
          <a:bodyPr/>
          <a:p>
            <a:fld id="{5AB21222-02C3-490E-9175-4A8841F90AA6}" type="slidenum">
              <a:rPr/>
            </a:fld>
            <a:endParaRPr/>
          </a:p>
        </p:txBody>
      </p:sp>
    </p:spTree>
  </p:cSld>
  <p:clrMapOvr>
    <a:masterClrMapping/>
  </p:clrMapOvr>
  <p:transition>
    <p:fade/>
  </p:transition>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MS</Template>
  <TotalTime>0</TotalTime>
  <Words>7545</Words>
  <Application>WPS Presentation</Application>
  <PresentationFormat/>
  <Paragraphs>825</Paragraphs>
  <Slides>73</Slides>
  <Notes>0</Notes>
  <HiddenSlides>0</HiddenSlides>
  <MMClips>0</MMClips>
  <ScaleCrop>false</ScaleCrop>
  <HeadingPairs>
    <vt:vector size="10" baseType="variant">
      <vt:variant>
        <vt:lpstr>已用的字体</vt:lpstr>
      </vt:variant>
      <vt:variant>
        <vt:i4>15</vt:i4>
      </vt:variant>
      <vt:variant>
        <vt:lpstr>主题</vt:lpstr>
      </vt:variant>
      <vt:variant>
        <vt:i4>2</vt:i4>
      </vt:variant>
      <vt:variant>
        <vt:lpstr>嵌入 OLE 服务器</vt:lpstr>
      </vt:variant>
      <vt:variant>
        <vt:i4>2</vt:i4>
      </vt:variant>
      <vt:variant>
        <vt:lpstr>幻灯片标题</vt:lpstr>
      </vt:variant>
      <vt:variant>
        <vt:i4>73</vt:i4>
      </vt:variant>
      <vt:variant>
        <vt:lpstr>自定义放映</vt:lpstr>
      </vt:variant>
      <vt:variant>
        <vt:i4>9</vt:i4>
      </vt:variant>
    </vt:vector>
  </HeadingPairs>
  <TitlesOfParts>
    <vt:vector size="101" baseType="lpstr">
      <vt:lpstr>Arial</vt:lpstr>
      <vt:lpstr>SimSun</vt:lpstr>
      <vt:lpstr>Wingdings</vt:lpstr>
      <vt:lpstr>Calibri Light</vt:lpstr>
      <vt:lpstr>DejaVu Sans</vt:lpstr>
      <vt:lpstr>Calibri</vt:lpstr>
      <vt:lpstr>Arial</vt:lpstr>
      <vt:lpstr>Times New Roman</vt:lpstr>
      <vt:lpstr>Microsoft YaHei</vt:lpstr>
      <vt:lpstr>Droid Sans Fallback</vt:lpstr>
      <vt:lpstr>Arial Unicode MS</vt:lpstr>
      <vt:lpstr>Symbol</vt:lpstr>
      <vt:lpstr>Montserrat Thin</vt:lpstr>
      <vt:lpstr>OpenSymbol</vt:lpstr>
      <vt:lpstr>Segoe UI</vt:lpstr>
      <vt:lpstr>Office Theme</vt:lpstr>
      <vt:lpstr>Office Theme</vt:lpstr>
      <vt:lpstr>Excel.Sheet.8</vt:lpstr>
      <vt:lpstr>Equation.DSMT4</vt:lpstr>
      <vt:lpstr>Introduction to DL, ML, CV and ResNet-50 architecture</vt:lpstr>
      <vt:lpstr>Agenda</vt:lpstr>
      <vt:lpstr>Buzzwords</vt:lpstr>
      <vt:lpstr>Buzzwords</vt:lpstr>
      <vt:lpstr>Brief Introduction to ML / PR</vt:lpstr>
      <vt:lpstr>Taxonomy of Pattern Recognition Methods </vt:lpstr>
      <vt:lpstr>Taxonomy of Pattern Recognition Methods </vt:lpstr>
      <vt:lpstr>How it all started?</vt:lpstr>
      <vt:lpstr>How it all started?</vt:lpstr>
      <vt:lpstr>Linear Regression</vt:lpstr>
      <vt:lpstr>Perceptron</vt:lpstr>
      <vt:lpstr>The AND problem</vt:lpstr>
      <vt:lpstr>The OR problem</vt:lpstr>
      <vt:lpstr>The XOR problem</vt:lpstr>
      <vt:lpstr>The XOR problem - Solution</vt:lpstr>
      <vt:lpstr>The XOR problem - Solution</vt:lpstr>
      <vt:lpstr>The XOR problem - Solution</vt:lpstr>
      <vt:lpstr>The XOR problem - Solution</vt:lpstr>
      <vt:lpstr>Multi-layer perceptron (ANN)</vt:lpstr>
      <vt:lpstr>Multi-layer perceptron (ANN)</vt:lpstr>
      <vt:lpstr>ANN Model Classes</vt:lpstr>
      <vt:lpstr>ANN Model Classes</vt:lpstr>
      <vt:lpstr>CNN Layer</vt:lpstr>
      <vt:lpstr>CNN Layer</vt:lpstr>
      <vt:lpstr>CNN Layer</vt:lpstr>
      <vt:lpstr>CNN Arithmetic</vt:lpstr>
      <vt:lpstr>CNN Arithmetic</vt:lpstr>
      <vt:lpstr>CNN Arithmetic</vt:lpstr>
      <vt:lpstr>CNN Arithmetic</vt:lpstr>
      <vt:lpstr>CNN Arithmetic</vt:lpstr>
      <vt:lpstr>Feature maps</vt:lpstr>
      <vt:lpstr>Edge detection</vt:lpstr>
      <vt:lpstr>Edge detection</vt:lpstr>
      <vt:lpstr>Feature extraction</vt:lpstr>
      <vt:lpstr>Feature extraction</vt:lpstr>
      <vt:lpstr>Feature extraction</vt:lpstr>
      <vt:lpstr>Why do we still care about Features extraction?</vt:lpstr>
      <vt:lpstr>Why do we still care about Features extraction?</vt:lpstr>
      <vt:lpstr>Data Fusion (By Example)</vt:lpstr>
      <vt:lpstr>Data Fusion (By Example)</vt:lpstr>
      <vt:lpstr>Data Fusion (By Example) - Augmentation</vt:lpstr>
      <vt:lpstr>Data Fusion (By Example) - Augmented NN</vt:lpstr>
      <vt:lpstr>Data Fusion (By Example) - Augmentation</vt:lpstr>
      <vt:lpstr>Data Fusion (By Example) </vt:lpstr>
      <vt:lpstr>Feature extraction – What a feature is?</vt:lpstr>
      <vt:lpstr>Feature extraction – What a feature is?</vt:lpstr>
      <vt:lpstr>Feature extraction – What a feature is?</vt:lpstr>
      <vt:lpstr>Feature extraction – What a feature is?</vt:lpstr>
      <vt:lpstr>Feature extraction – What a feature is?</vt:lpstr>
      <vt:lpstr>Feature extraction – What a feature is?</vt:lpstr>
      <vt:lpstr>DNN Building Block</vt:lpstr>
      <vt:lpstr>Activation Function</vt:lpstr>
      <vt:lpstr>Brief introduction to training</vt:lpstr>
      <vt:lpstr>Brief introduction to training</vt:lpstr>
      <vt:lpstr>Brief introduction to training</vt:lpstr>
      <vt:lpstr>Brief introduction to training</vt:lpstr>
      <vt:lpstr>Supervised Learning</vt:lpstr>
      <vt:lpstr>Learning algorithm</vt:lpstr>
      <vt:lpstr>Learning algorithm</vt:lpstr>
      <vt:lpstr>Back-propagation</vt:lpstr>
      <vt:lpstr>Learning algorithm</vt:lpstr>
      <vt:lpstr>Loss function(s)</vt:lpstr>
      <vt:lpstr>Learning algorithm</vt:lpstr>
      <vt:lpstr>Learning algorithm</vt:lpstr>
      <vt:lpstr>Demo Time</vt:lpstr>
      <vt:lpstr>Occlusion Sensitivity</vt:lpstr>
      <vt:lpstr>Occlusion Sensitivity</vt:lpstr>
      <vt:lpstr>Occlusion Sensitivity - Demo Time</vt:lpstr>
      <vt:lpstr>Learning algorithm (set)</vt:lpstr>
      <vt:lpstr>Pooling</vt:lpstr>
      <vt:lpstr>ResNet50</vt:lpstr>
      <vt:lpstr>ResNet50 - Demo</vt:lpstr>
      <vt:lpstr>PowerPoint 演示文稿</vt:lpstr>
      <vt:lpstr>Narrow Border</vt:lpstr>
      <vt:lpstr>Grip</vt:lpstr>
      <vt:lpstr>Tilt</vt:lpstr>
      <vt:lpstr>Zero Activation</vt:lpstr>
      <vt:lpstr>Color Picker</vt:lpstr>
      <vt:lpstr>Copy-Paste</vt:lpstr>
      <vt:lpstr>Zero Latency</vt:lpstr>
      <vt:lpstr>Touch Applications</vt:lpstr>
      <vt:lpstr>Hand Paint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Avinoam Shye</dc:creator>
  <cp:lastModifiedBy>aviadb</cp:lastModifiedBy>
  <cp:revision>376</cp:revision>
  <dcterms:created xsi:type="dcterms:W3CDTF">2023-08-02T06:28:44Z</dcterms:created>
  <dcterms:modified xsi:type="dcterms:W3CDTF">2023-08-02T06:28:44Z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0x01010067D8E834C9A9834C82A80096BCDEEBF7</vt:lpwstr>
  </property>
  <property fmtid="{D5CDD505-2E9C-101B-9397-08002B2CF9AE}" pid="3" name="HiddenSlides">
    <vt:i4>1</vt:i4>
  </property>
  <property fmtid="{D5CDD505-2E9C-101B-9397-08002B2CF9AE}" pid="4" name="ICV">
    <vt:lpwstr/>
  </property>
  <property fmtid="{D5CDD505-2E9C-101B-9397-08002B2CF9AE}" pid="5" name="IsMyDocuments">
    <vt:bool>false</vt:bool>
  </property>
  <property fmtid="{D5CDD505-2E9C-101B-9397-08002B2CF9AE}" pid="6" name="KSOProductBuildVer">
    <vt:lpwstr>1033-11.1.0.11698</vt:lpwstr>
  </property>
  <property fmtid="{D5CDD505-2E9C-101B-9397-08002B2CF9AE}" pid="7" name="MSIP_Label_f42aa342-8706-4288-bd11-ebb85995028c_Enabled">
    <vt:lpwstr>True</vt:lpwstr>
  </property>
  <property fmtid="{D5CDD505-2E9C-101B-9397-08002B2CF9AE}" pid="8" name="MSIP_Label_f42aa342-8706-4288-bd11-ebb85995028c_Extended_MSFT_Method">
    <vt:lpwstr>Automatic</vt:lpwstr>
  </property>
  <property fmtid="{D5CDD505-2E9C-101B-9397-08002B2CF9AE}" pid="9" name="MSIP_Label_f42aa342-8706-4288-bd11-ebb85995028c_Name">
    <vt:lpwstr>General</vt:lpwstr>
  </property>
  <property fmtid="{D5CDD505-2E9C-101B-9397-08002B2CF9AE}" pid="10" name="MSIP_Label_f42aa342-8706-4288-bd11-ebb85995028c_SetDate">
    <vt:lpwstr>2018-05-22T13:23:02.8836191Z</vt:lpwstr>
  </property>
  <property fmtid="{D5CDD505-2E9C-101B-9397-08002B2CF9AE}" pid="11" name="MSIP_Label_f42aa342-8706-4288-bd11-ebb85995028c_SiteId">
    <vt:lpwstr>72f988bf-86f1-41af-91ab-2d7cd011db47</vt:lpwstr>
  </property>
  <property fmtid="{D5CDD505-2E9C-101B-9397-08002B2CF9AE}" pid="12" name="Notes">
    <vt:i4>10</vt:i4>
  </property>
  <property fmtid="{D5CDD505-2E9C-101B-9397-08002B2CF9AE}" pid="13" name="PresentationFormat">
    <vt:lpwstr>Widescreen</vt:lpwstr>
  </property>
  <property fmtid="{D5CDD505-2E9C-101B-9397-08002B2CF9AE}" pid="14" name="Sensitivity">
    <vt:lpwstr>General</vt:lpwstr>
  </property>
  <property fmtid="{D5CDD505-2E9C-101B-9397-08002B2CF9AE}" pid="15" name="Slides">
    <vt:i4>69</vt:i4>
  </property>
  <property fmtid="{D5CDD505-2E9C-101B-9397-08002B2CF9AE}" pid="16" name="TaxCatchAll">
    <vt:lpwstr/>
  </property>
  <property fmtid="{D5CDD505-2E9C-101B-9397-08002B2CF9AE}" pid="17" name="TaxKeyword">
    <vt:lpwstr/>
  </property>
  <property fmtid="{D5CDD505-2E9C-101B-9397-08002B2CF9AE}" pid="18" name="TaxKeywordTaxHTField">
    <vt:lpwstr/>
  </property>
</Properties>
</file>